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5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500AA0-A50C-9E18-476F-D43B23F2E00F}" v="175" dt="2022-12-12T20:57:49.613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46" name="Shape 34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ettangolo 167"/>
          <p:cNvSpPr/>
          <p:nvPr/>
        </p:nvSpPr>
        <p:spPr>
          <a:xfrm>
            <a:off x="0" y="3832223"/>
            <a:ext cx="9144000" cy="3025777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57" name="Gruppo 168"/>
          <p:cNvGrpSpPr/>
          <p:nvPr/>
        </p:nvGrpSpPr>
        <p:grpSpPr>
          <a:xfrm>
            <a:off x="48004" y="3816351"/>
            <a:ext cx="9036651" cy="180003"/>
            <a:chOff x="-1" y="0"/>
            <a:chExt cx="9036649" cy="180001"/>
          </a:xfrm>
        </p:grpSpPr>
        <p:sp>
          <p:nvSpPr>
            <p:cNvPr id="137" name="Connettore 1 169"/>
            <p:cNvSpPr/>
            <p:nvPr/>
          </p:nvSpPr>
          <p:spPr>
            <a:xfrm flipH="1">
              <a:off x="-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38" name="Connettore 1 170"/>
            <p:cNvSpPr/>
            <p:nvPr/>
          </p:nvSpPr>
          <p:spPr>
            <a:xfrm flipH="1">
              <a:off x="759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39" name="Connettore 1 171"/>
            <p:cNvSpPr/>
            <p:nvPr/>
          </p:nvSpPr>
          <p:spPr>
            <a:xfrm flipH="1">
              <a:off x="1518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0" name="Connettore 1 172"/>
            <p:cNvSpPr/>
            <p:nvPr/>
          </p:nvSpPr>
          <p:spPr>
            <a:xfrm flipH="1">
              <a:off x="22781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1" name="Connettore 1 173"/>
            <p:cNvSpPr/>
            <p:nvPr/>
          </p:nvSpPr>
          <p:spPr>
            <a:xfrm flipH="1">
              <a:off x="3037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2" name="Connettore 1 174"/>
            <p:cNvSpPr/>
            <p:nvPr/>
          </p:nvSpPr>
          <p:spPr>
            <a:xfrm flipH="1">
              <a:off x="37969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3" name="Connettore 1 175"/>
            <p:cNvSpPr/>
            <p:nvPr/>
          </p:nvSpPr>
          <p:spPr>
            <a:xfrm>
              <a:off x="45563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4" name="Connettore 1 176"/>
            <p:cNvSpPr/>
            <p:nvPr/>
          </p:nvSpPr>
          <p:spPr>
            <a:xfrm>
              <a:off x="53156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5" name="Connettore 1 177"/>
            <p:cNvSpPr/>
            <p:nvPr/>
          </p:nvSpPr>
          <p:spPr>
            <a:xfrm>
              <a:off x="60750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6" name="Connettore 1 178"/>
            <p:cNvSpPr/>
            <p:nvPr/>
          </p:nvSpPr>
          <p:spPr>
            <a:xfrm>
              <a:off x="68344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7" name="Connettore 1 179"/>
            <p:cNvSpPr/>
            <p:nvPr/>
          </p:nvSpPr>
          <p:spPr>
            <a:xfrm>
              <a:off x="75938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8" name="Connettore 1 180"/>
            <p:cNvSpPr/>
            <p:nvPr/>
          </p:nvSpPr>
          <p:spPr>
            <a:xfrm>
              <a:off x="83532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9" name="Connettore 1 181"/>
            <p:cNvSpPr/>
            <p:nvPr/>
          </p:nvSpPr>
          <p:spPr>
            <a:xfrm>
              <a:off x="91126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0" name="Connettore 1 182"/>
            <p:cNvSpPr/>
            <p:nvPr/>
          </p:nvSpPr>
          <p:spPr>
            <a:xfrm>
              <a:off x="98719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1" name="Connettore 1 183"/>
            <p:cNvSpPr/>
            <p:nvPr/>
          </p:nvSpPr>
          <p:spPr>
            <a:xfrm>
              <a:off x="10631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2" name="Connettore 1 184"/>
            <p:cNvSpPr/>
            <p:nvPr/>
          </p:nvSpPr>
          <p:spPr>
            <a:xfrm>
              <a:off x="113907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3" name="Connettore 1 185"/>
            <p:cNvSpPr/>
            <p:nvPr/>
          </p:nvSpPr>
          <p:spPr>
            <a:xfrm>
              <a:off x="121501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4" name="Connettore 1 186"/>
            <p:cNvSpPr/>
            <p:nvPr/>
          </p:nvSpPr>
          <p:spPr>
            <a:xfrm>
              <a:off x="129095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5" name="Connettore 1 187"/>
            <p:cNvSpPr/>
            <p:nvPr/>
          </p:nvSpPr>
          <p:spPr>
            <a:xfrm>
              <a:off x="136689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6" name="Connettore 1 188"/>
            <p:cNvSpPr/>
            <p:nvPr/>
          </p:nvSpPr>
          <p:spPr>
            <a:xfrm>
              <a:off x="144283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7" name="Connettore 1 189"/>
            <p:cNvSpPr/>
            <p:nvPr/>
          </p:nvSpPr>
          <p:spPr>
            <a:xfrm>
              <a:off x="151876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8" name="Connettore 1 190"/>
            <p:cNvSpPr/>
            <p:nvPr/>
          </p:nvSpPr>
          <p:spPr>
            <a:xfrm>
              <a:off x="15947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9" name="Connettore 1 191"/>
            <p:cNvSpPr/>
            <p:nvPr/>
          </p:nvSpPr>
          <p:spPr>
            <a:xfrm>
              <a:off x="167064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60" name="Connettore 1 192"/>
            <p:cNvSpPr/>
            <p:nvPr/>
          </p:nvSpPr>
          <p:spPr>
            <a:xfrm>
              <a:off x="17465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61" name="Connettore 1 193"/>
            <p:cNvSpPr/>
            <p:nvPr/>
          </p:nvSpPr>
          <p:spPr>
            <a:xfrm>
              <a:off x="182252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62" name="Connettore 1 194"/>
            <p:cNvSpPr/>
            <p:nvPr/>
          </p:nvSpPr>
          <p:spPr>
            <a:xfrm>
              <a:off x="189846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63" name="Connettore 1 195"/>
            <p:cNvSpPr/>
            <p:nvPr/>
          </p:nvSpPr>
          <p:spPr>
            <a:xfrm>
              <a:off x="197439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64" name="Connettore 1 196"/>
            <p:cNvSpPr/>
            <p:nvPr/>
          </p:nvSpPr>
          <p:spPr>
            <a:xfrm>
              <a:off x="20503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65" name="Connettore 1 197"/>
            <p:cNvSpPr/>
            <p:nvPr/>
          </p:nvSpPr>
          <p:spPr>
            <a:xfrm>
              <a:off x="21262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66" name="Connettore 1 198"/>
            <p:cNvSpPr/>
            <p:nvPr/>
          </p:nvSpPr>
          <p:spPr>
            <a:xfrm>
              <a:off x="220221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67" name="Connettore 1 199"/>
            <p:cNvSpPr/>
            <p:nvPr/>
          </p:nvSpPr>
          <p:spPr>
            <a:xfrm>
              <a:off x="22781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68" name="Connettore 1 200"/>
            <p:cNvSpPr/>
            <p:nvPr/>
          </p:nvSpPr>
          <p:spPr>
            <a:xfrm>
              <a:off x="235409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69" name="Connettore 1 201"/>
            <p:cNvSpPr/>
            <p:nvPr/>
          </p:nvSpPr>
          <p:spPr>
            <a:xfrm>
              <a:off x="243002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70" name="Connettore 1 202"/>
            <p:cNvSpPr/>
            <p:nvPr/>
          </p:nvSpPr>
          <p:spPr>
            <a:xfrm>
              <a:off x="250596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71" name="Connettore 1 203"/>
            <p:cNvSpPr/>
            <p:nvPr/>
          </p:nvSpPr>
          <p:spPr>
            <a:xfrm>
              <a:off x="25819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72" name="Connettore 1 204"/>
            <p:cNvSpPr/>
            <p:nvPr/>
          </p:nvSpPr>
          <p:spPr>
            <a:xfrm>
              <a:off x="265784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73" name="Connettore 1 205"/>
            <p:cNvSpPr/>
            <p:nvPr/>
          </p:nvSpPr>
          <p:spPr>
            <a:xfrm>
              <a:off x="27337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74" name="Connettore 1 206"/>
            <p:cNvSpPr/>
            <p:nvPr/>
          </p:nvSpPr>
          <p:spPr>
            <a:xfrm>
              <a:off x="28097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75" name="Connettore 1 207"/>
            <p:cNvSpPr/>
            <p:nvPr/>
          </p:nvSpPr>
          <p:spPr>
            <a:xfrm>
              <a:off x="288566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76" name="Connettore 1 208"/>
            <p:cNvSpPr/>
            <p:nvPr/>
          </p:nvSpPr>
          <p:spPr>
            <a:xfrm>
              <a:off x="296159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77" name="Connettore 1 209"/>
            <p:cNvSpPr/>
            <p:nvPr/>
          </p:nvSpPr>
          <p:spPr>
            <a:xfrm>
              <a:off x="30375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78" name="Connettore 1 210"/>
            <p:cNvSpPr/>
            <p:nvPr/>
          </p:nvSpPr>
          <p:spPr>
            <a:xfrm>
              <a:off x="31134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79" name="Connettore 1 211"/>
            <p:cNvSpPr/>
            <p:nvPr/>
          </p:nvSpPr>
          <p:spPr>
            <a:xfrm>
              <a:off x="31894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0" name="Connettore 1 212"/>
            <p:cNvSpPr/>
            <p:nvPr/>
          </p:nvSpPr>
          <p:spPr>
            <a:xfrm>
              <a:off x="32653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1" name="Connettore 1 213"/>
            <p:cNvSpPr/>
            <p:nvPr/>
          </p:nvSpPr>
          <p:spPr>
            <a:xfrm>
              <a:off x="33412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2" name="Connettore 1 214"/>
            <p:cNvSpPr/>
            <p:nvPr/>
          </p:nvSpPr>
          <p:spPr>
            <a:xfrm>
              <a:off x="341722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3" name="Connettore 1 215"/>
            <p:cNvSpPr/>
            <p:nvPr/>
          </p:nvSpPr>
          <p:spPr>
            <a:xfrm>
              <a:off x="34931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4" name="Connettore 1 216"/>
            <p:cNvSpPr/>
            <p:nvPr/>
          </p:nvSpPr>
          <p:spPr>
            <a:xfrm>
              <a:off x="35691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5" name="Connettore 1 217"/>
            <p:cNvSpPr/>
            <p:nvPr/>
          </p:nvSpPr>
          <p:spPr>
            <a:xfrm>
              <a:off x="36450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6" name="Connettore 1 218"/>
            <p:cNvSpPr/>
            <p:nvPr/>
          </p:nvSpPr>
          <p:spPr>
            <a:xfrm>
              <a:off x="37209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7" name="Connettore 1 219"/>
            <p:cNvSpPr/>
            <p:nvPr/>
          </p:nvSpPr>
          <p:spPr>
            <a:xfrm>
              <a:off x="37969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8" name="Connettore 1 220"/>
            <p:cNvSpPr/>
            <p:nvPr/>
          </p:nvSpPr>
          <p:spPr>
            <a:xfrm>
              <a:off x="38728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9" name="Connettore 1 221"/>
            <p:cNvSpPr/>
            <p:nvPr/>
          </p:nvSpPr>
          <p:spPr>
            <a:xfrm>
              <a:off x="394879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90" name="Connettore 1 222"/>
            <p:cNvSpPr/>
            <p:nvPr/>
          </p:nvSpPr>
          <p:spPr>
            <a:xfrm>
              <a:off x="40247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91" name="Connettore 1 223"/>
            <p:cNvSpPr/>
            <p:nvPr/>
          </p:nvSpPr>
          <p:spPr>
            <a:xfrm>
              <a:off x="41006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92" name="Connettore 1 224"/>
            <p:cNvSpPr/>
            <p:nvPr/>
          </p:nvSpPr>
          <p:spPr>
            <a:xfrm>
              <a:off x="41766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93" name="Connettore 1 225"/>
            <p:cNvSpPr/>
            <p:nvPr/>
          </p:nvSpPr>
          <p:spPr>
            <a:xfrm>
              <a:off x="42525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94" name="Connettore 1 226"/>
            <p:cNvSpPr/>
            <p:nvPr/>
          </p:nvSpPr>
          <p:spPr>
            <a:xfrm>
              <a:off x="43284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95" name="Connettore 1 227"/>
            <p:cNvSpPr/>
            <p:nvPr/>
          </p:nvSpPr>
          <p:spPr>
            <a:xfrm>
              <a:off x="44044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96" name="Connettore 1 228"/>
            <p:cNvSpPr/>
            <p:nvPr/>
          </p:nvSpPr>
          <p:spPr>
            <a:xfrm>
              <a:off x="44803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97" name="Connettore 1 229"/>
            <p:cNvSpPr/>
            <p:nvPr/>
          </p:nvSpPr>
          <p:spPr>
            <a:xfrm>
              <a:off x="45563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98" name="Connettore 1 230"/>
            <p:cNvSpPr/>
            <p:nvPr/>
          </p:nvSpPr>
          <p:spPr>
            <a:xfrm>
              <a:off x="46322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99" name="Connettore 1 231"/>
            <p:cNvSpPr/>
            <p:nvPr/>
          </p:nvSpPr>
          <p:spPr>
            <a:xfrm>
              <a:off x="470818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0" name="Connettore 1 232"/>
            <p:cNvSpPr/>
            <p:nvPr/>
          </p:nvSpPr>
          <p:spPr>
            <a:xfrm>
              <a:off x="478412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1" name="Connettore 1 233"/>
            <p:cNvSpPr/>
            <p:nvPr/>
          </p:nvSpPr>
          <p:spPr>
            <a:xfrm>
              <a:off x="48600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2" name="Connettore 1 234"/>
            <p:cNvSpPr/>
            <p:nvPr/>
          </p:nvSpPr>
          <p:spPr>
            <a:xfrm>
              <a:off x="493599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3" name="Connettore 1 235"/>
            <p:cNvSpPr/>
            <p:nvPr/>
          </p:nvSpPr>
          <p:spPr>
            <a:xfrm>
              <a:off x="50119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4" name="Connettore 1 236"/>
            <p:cNvSpPr/>
            <p:nvPr/>
          </p:nvSpPr>
          <p:spPr>
            <a:xfrm>
              <a:off x="50878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5" name="Connettore 1 237"/>
            <p:cNvSpPr/>
            <p:nvPr/>
          </p:nvSpPr>
          <p:spPr>
            <a:xfrm>
              <a:off x="51638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6" name="Connettore 1 238"/>
            <p:cNvSpPr/>
            <p:nvPr/>
          </p:nvSpPr>
          <p:spPr>
            <a:xfrm>
              <a:off x="523975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7" name="Connettore 1 239"/>
            <p:cNvSpPr/>
            <p:nvPr/>
          </p:nvSpPr>
          <p:spPr>
            <a:xfrm>
              <a:off x="531568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8" name="Connettore 1 240"/>
            <p:cNvSpPr/>
            <p:nvPr/>
          </p:nvSpPr>
          <p:spPr>
            <a:xfrm>
              <a:off x="53916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9" name="Connettore 1 241"/>
            <p:cNvSpPr/>
            <p:nvPr/>
          </p:nvSpPr>
          <p:spPr>
            <a:xfrm>
              <a:off x="54675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0" name="Connettore 1 242"/>
            <p:cNvSpPr/>
            <p:nvPr/>
          </p:nvSpPr>
          <p:spPr>
            <a:xfrm>
              <a:off x="55435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1" name="Connettore 1 243"/>
            <p:cNvSpPr/>
            <p:nvPr/>
          </p:nvSpPr>
          <p:spPr>
            <a:xfrm>
              <a:off x="56194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2" name="Connettore 1 244"/>
            <p:cNvSpPr/>
            <p:nvPr/>
          </p:nvSpPr>
          <p:spPr>
            <a:xfrm>
              <a:off x="56953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3" name="Connettore 1 245"/>
            <p:cNvSpPr/>
            <p:nvPr/>
          </p:nvSpPr>
          <p:spPr>
            <a:xfrm>
              <a:off x="57713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4" name="Connettore 1 246"/>
            <p:cNvSpPr/>
            <p:nvPr/>
          </p:nvSpPr>
          <p:spPr>
            <a:xfrm>
              <a:off x="584726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5" name="Connettore 1 247"/>
            <p:cNvSpPr/>
            <p:nvPr/>
          </p:nvSpPr>
          <p:spPr>
            <a:xfrm>
              <a:off x="592319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6" name="Connettore 1 248"/>
            <p:cNvSpPr/>
            <p:nvPr/>
          </p:nvSpPr>
          <p:spPr>
            <a:xfrm>
              <a:off x="59991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7" name="Connettore 1 249"/>
            <p:cNvSpPr/>
            <p:nvPr/>
          </p:nvSpPr>
          <p:spPr>
            <a:xfrm>
              <a:off x="60750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8" name="Connettore 1 250"/>
            <p:cNvSpPr/>
            <p:nvPr/>
          </p:nvSpPr>
          <p:spPr>
            <a:xfrm>
              <a:off x="61510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9" name="Connettore 1 251"/>
            <p:cNvSpPr/>
            <p:nvPr/>
          </p:nvSpPr>
          <p:spPr>
            <a:xfrm>
              <a:off x="622695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0" name="Connettore 1 252"/>
            <p:cNvSpPr/>
            <p:nvPr/>
          </p:nvSpPr>
          <p:spPr>
            <a:xfrm>
              <a:off x="63028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1" name="Connettore 1 253"/>
            <p:cNvSpPr/>
            <p:nvPr/>
          </p:nvSpPr>
          <p:spPr>
            <a:xfrm>
              <a:off x="63788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2" name="Connettore 1 254"/>
            <p:cNvSpPr/>
            <p:nvPr/>
          </p:nvSpPr>
          <p:spPr>
            <a:xfrm>
              <a:off x="64547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3" name="Connettore 1 255"/>
            <p:cNvSpPr/>
            <p:nvPr/>
          </p:nvSpPr>
          <p:spPr>
            <a:xfrm>
              <a:off x="65307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4" name="Connettore 1 256"/>
            <p:cNvSpPr/>
            <p:nvPr/>
          </p:nvSpPr>
          <p:spPr>
            <a:xfrm>
              <a:off x="66066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5" name="Connettore 1 257"/>
            <p:cNvSpPr/>
            <p:nvPr/>
          </p:nvSpPr>
          <p:spPr>
            <a:xfrm>
              <a:off x="668258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6" name="Connettore 1 258"/>
            <p:cNvSpPr/>
            <p:nvPr/>
          </p:nvSpPr>
          <p:spPr>
            <a:xfrm>
              <a:off x="67585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7" name="Connettore 1 259"/>
            <p:cNvSpPr/>
            <p:nvPr/>
          </p:nvSpPr>
          <p:spPr>
            <a:xfrm>
              <a:off x="68344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8" name="Connettore 1 260"/>
            <p:cNvSpPr/>
            <p:nvPr/>
          </p:nvSpPr>
          <p:spPr>
            <a:xfrm>
              <a:off x="691039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9" name="Connettore 1 261"/>
            <p:cNvSpPr/>
            <p:nvPr/>
          </p:nvSpPr>
          <p:spPr>
            <a:xfrm>
              <a:off x="69863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0" name="Connettore 1 262"/>
            <p:cNvSpPr/>
            <p:nvPr/>
          </p:nvSpPr>
          <p:spPr>
            <a:xfrm>
              <a:off x="70622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1" name="Connettore 1 263"/>
            <p:cNvSpPr/>
            <p:nvPr/>
          </p:nvSpPr>
          <p:spPr>
            <a:xfrm>
              <a:off x="71382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2" name="Connettore 1 264"/>
            <p:cNvSpPr/>
            <p:nvPr/>
          </p:nvSpPr>
          <p:spPr>
            <a:xfrm>
              <a:off x="721415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3" name="Connettore 1 265"/>
            <p:cNvSpPr/>
            <p:nvPr/>
          </p:nvSpPr>
          <p:spPr>
            <a:xfrm>
              <a:off x="72900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4" name="Connettore 1 266"/>
            <p:cNvSpPr/>
            <p:nvPr/>
          </p:nvSpPr>
          <p:spPr>
            <a:xfrm>
              <a:off x="73660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5" name="Connettore 1 267"/>
            <p:cNvSpPr/>
            <p:nvPr/>
          </p:nvSpPr>
          <p:spPr>
            <a:xfrm>
              <a:off x="744196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6" name="Connettore 1 268"/>
            <p:cNvSpPr/>
            <p:nvPr/>
          </p:nvSpPr>
          <p:spPr>
            <a:xfrm>
              <a:off x="75179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7" name="Connettore 1 269"/>
            <p:cNvSpPr/>
            <p:nvPr/>
          </p:nvSpPr>
          <p:spPr>
            <a:xfrm>
              <a:off x="759384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8" name="Connettore 1 270"/>
            <p:cNvSpPr/>
            <p:nvPr/>
          </p:nvSpPr>
          <p:spPr>
            <a:xfrm>
              <a:off x="766978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9" name="Connettore 1 271"/>
            <p:cNvSpPr/>
            <p:nvPr/>
          </p:nvSpPr>
          <p:spPr>
            <a:xfrm>
              <a:off x="774572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0" name="Connettore 1 272"/>
            <p:cNvSpPr/>
            <p:nvPr/>
          </p:nvSpPr>
          <p:spPr>
            <a:xfrm>
              <a:off x="78216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1" name="Connettore 1 273"/>
            <p:cNvSpPr/>
            <p:nvPr/>
          </p:nvSpPr>
          <p:spPr>
            <a:xfrm>
              <a:off x="789759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2" name="Connettore 1 274"/>
            <p:cNvSpPr/>
            <p:nvPr/>
          </p:nvSpPr>
          <p:spPr>
            <a:xfrm>
              <a:off x="79735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3" name="Connettore 1 275"/>
            <p:cNvSpPr/>
            <p:nvPr/>
          </p:nvSpPr>
          <p:spPr>
            <a:xfrm>
              <a:off x="80494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4" name="Connettore 1 276"/>
            <p:cNvSpPr/>
            <p:nvPr/>
          </p:nvSpPr>
          <p:spPr>
            <a:xfrm>
              <a:off x="812541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5" name="Connettore 1 277"/>
            <p:cNvSpPr/>
            <p:nvPr/>
          </p:nvSpPr>
          <p:spPr>
            <a:xfrm>
              <a:off x="820135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6" name="Connettore 1 278"/>
            <p:cNvSpPr/>
            <p:nvPr/>
          </p:nvSpPr>
          <p:spPr>
            <a:xfrm>
              <a:off x="827728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7" name="Connettore 1 279"/>
            <p:cNvSpPr/>
            <p:nvPr/>
          </p:nvSpPr>
          <p:spPr>
            <a:xfrm>
              <a:off x="83532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8" name="Connettore 1 280"/>
            <p:cNvSpPr/>
            <p:nvPr/>
          </p:nvSpPr>
          <p:spPr>
            <a:xfrm>
              <a:off x="842916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9" name="Connettore 1 281"/>
            <p:cNvSpPr/>
            <p:nvPr/>
          </p:nvSpPr>
          <p:spPr>
            <a:xfrm>
              <a:off x="85051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50" name="Connettore 1 282"/>
            <p:cNvSpPr/>
            <p:nvPr/>
          </p:nvSpPr>
          <p:spPr>
            <a:xfrm>
              <a:off x="858104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51" name="Connettore 1 283"/>
            <p:cNvSpPr/>
            <p:nvPr/>
          </p:nvSpPr>
          <p:spPr>
            <a:xfrm>
              <a:off x="865698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52" name="Connettore 1 284"/>
            <p:cNvSpPr/>
            <p:nvPr/>
          </p:nvSpPr>
          <p:spPr>
            <a:xfrm>
              <a:off x="873291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53" name="Connettore 1 285"/>
            <p:cNvSpPr/>
            <p:nvPr/>
          </p:nvSpPr>
          <p:spPr>
            <a:xfrm>
              <a:off x="880885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54" name="Connettore 1 286"/>
            <p:cNvSpPr/>
            <p:nvPr/>
          </p:nvSpPr>
          <p:spPr>
            <a:xfrm>
              <a:off x="888479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55" name="Connettore 1 287"/>
            <p:cNvSpPr/>
            <p:nvPr/>
          </p:nvSpPr>
          <p:spPr>
            <a:xfrm>
              <a:off x="896073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56" name="Connettore 1 288"/>
            <p:cNvSpPr/>
            <p:nvPr/>
          </p:nvSpPr>
          <p:spPr>
            <a:xfrm>
              <a:off x="903664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58" name="Titolo Testo"/>
          <p:cNvSpPr txBox="1">
            <a:spLocks noGrp="1"/>
          </p:cNvSpPr>
          <p:nvPr>
            <p:ph type="title"/>
          </p:nvPr>
        </p:nvSpPr>
        <p:spPr>
          <a:xfrm>
            <a:off x="641534" y="4149725"/>
            <a:ext cx="7772401" cy="968375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t>Titolo Testo</a:t>
            </a:r>
          </a:p>
        </p:txBody>
      </p:sp>
      <p:sp>
        <p:nvSpPr>
          <p:cNvPr id="259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641534" y="5260975"/>
            <a:ext cx="7772401" cy="13335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 marL="0" indent="0">
              <a:buSzTx/>
              <a:buNone/>
              <a:defRPr>
                <a:solidFill>
                  <a:srgbClr val="FFFFFF"/>
                </a:solidFill>
              </a:defRPr>
            </a:lvl2pPr>
            <a:lvl3pPr marL="0" indent="0">
              <a:buSzTx/>
              <a:buNone/>
              <a:defRPr>
                <a:solidFill>
                  <a:srgbClr val="FFFFFF"/>
                </a:solidFill>
              </a:defRPr>
            </a:lvl3pPr>
            <a:lvl4pPr marL="0" indent="0">
              <a:buSzTx/>
              <a:buNone/>
              <a:defRPr>
                <a:solidFill>
                  <a:srgbClr val="FFFFFF"/>
                </a:solidFill>
              </a:defRPr>
            </a:lvl4pPr>
            <a:lvl5pPr marL="0" indent="0">
              <a:buSz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60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268" name="Corpo livello uno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69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itolo Testo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/>
          <a:lstStyle>
            <a:lvl1pPr>
              <a:defRPr sz="4000" cap="all"/>
            </a:lvl1pPr>
          </a:lstStyle>
          <a:p>
            <a:r>
              <a:t>Titolo Testo</a:t>
            </a:r>
          </a:p>
        </p:txBody>
      </p:sp>
      <p:sp>
        <p:nvSpPr>
          <p:cNvPr id="277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722312" y="2906713"/>
            <a:ext cx="7772401" cy="1500189"/>
          </a:xfrm>
          <a:prstGeom prst="rect">
            <a:avLst/>
          </a:prstGeom>
        </p:spPr>
        <p:txBody>
          <a:bodyPr anchor="b"/>
          <a:lstStyle>
            <a:lvl1pPr>
              <a:spcBef>
                <a:spcPts val="400"/>
              </a:spcBef>
              <a:defRPr sz="2000">
                <a:solidFill>
                  <a:srgbClr val="888888"/>
                </a:solidFill>
              </a:defRPr>
            </a:lvl1pPr>
            <a:lvl2pPr marL="0" indent="0">
              <a:spcBef>
                <a:spcPts val="400"/>
              </a:spcBef>
              <a:buSzTx/>
              <a:buNone/>
              <a:defRPr sz="2000">
                <a:solidFill>
                  <a:srgbClr val="888888"/>
                </a:solidFill>
              </a:defRPr>
            </a:lvl2pPr>
            <a:lvl3pPr marL="0" indent="0">
              <a:spcBef>
                <a:spcPts val="400"/>
              </a:spcBef>
              <a:buSzTx/>
              <a:buNone/>
              <a:defRPr sz="2000">
                <a:solidFill>
                  <a:srgbClr val="888888"/>
                </a:solidFill>
              </a:defRPr>
            </a:lvl3pPr>
            <a:lvl4pPr marL="0" indent="0">
              <a:spcBef>
                <a:spcPts val="400"/>
              </a:spcBef>
              <a:buSzTx/>
              <a:buNone/>
              <a:defRPr sz="2000">
                <a:solidFill>
                  <a:srgbClr val="888888"/>
                </a:solidFill>
              </a:defRPr>
            </a:lvl4pPr>
            <a:lvl5pPr marL="0" indent="0">
              <a:spcBef>
                <a:spcPts val="400"/>
              </a:spcBef>
              <a:buSzTx/>
              <a:buNone/>
              <a:defRPr sz="2000">
                <a:solidFill>
                  <a:srgbClr val="888888"/>
                </a:solidFill>
              </a:defRPr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78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6553200" y="6356350"/>
            <a:ext cx="335864" cy="333086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286" name="Corpo livello uno…"/>
          <p:cNvSpPr txBox="1"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8" indent="-320038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87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6553200" y="6356350"/>
            <a:ext cx="335864" cy="333086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295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>
              <a:defRPr sz="2400" b="1"/>
            </a:lvl1pPr>
            <a:lvl2pPr marL="0" indent="0">
              <a:buSzTx/>
              <a:buNone/>
              <a:defRPr sz="2400" b="1"/>
            </a:lvl2pPr>
            <a:lvl3pPr marL="0" indent="0">
              <a:buSzTx/>
              <a:buNone/>
              <a:defRPr sz="2400" b="1"/>
            </a:lvl3pPr>
            <a:lvl4pPr marL="0" indent="0">
              <a:buSzTx/>
              <a:buNone/>
              <a:defRPr sz="2400" b="1"/>
            </a:lvl4pPr>
            <a:lvl5pPr marL="0" indent="0">
              <a:buSzTx/>
              <a:buNone/>
              <a:defRPr sz="2400" b="1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96" name="Segnaposto testo 4"/>
          <p:cNvSpPr>
            <a:spLocks noGrp="1"/>
          </p:cNvSpPr>
          <p:nvPr>
            <p:ph type="body" sz="quarter" idx="21"/>
          </p:nvPr>
        </p:nvSpPr>
        <p:spPr>
          <a:xfrm>
            <a:off x="4645025" y="1535111"/>
            <a:ext cx="4041775" cy="639765"/>
          </a:xfrm>
          <a:prstGeom prst="rect">
            <a:avLst/>
          </a:prstGeom>
        </p:spPr>
        <p:txBody>
          <a:bodyPr anchor="b"/>
          <a:lstStyle/>
          <a:p>
            <a:endParaRPr/>
          </a:p>
        </p:txBody>
      </p:sp>
      <p:sp>
        <p:nvSpPr>
          <p:cNvPr id="297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6553200" y="6356350"/>
            <a:ext cx="335864" cy="333086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305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6553200" y="6356350"/>
            <a:ext cx="335864" cy="333086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6553200" y="6356350"/>
            <a:ext cx="335864" cy="333086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Titolo Testo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5" cy="1162050"/>
          </a:xfrm>
          <a:prstGeom prst="rect">
            <a:avLst/>
          </a:prstGeom>
        </p:spPr>
        <p:txBody>
          <a:bodyPr anchor="b"/>
          <a:lstStyle>
            <a:lvl1pPr>
              <a:defRPr sz="2000"/>
            </a:lvl1pPr>
          </a:lstStyle>
          <a:p>
            <a:r>
              <a:t>Titolo Testo</a:t>
            </a:r>
          </a:p>
        </p:txBody>
      </p:sp>
      <p:sp>
        <p:nvSpPr>
          <p:cNvPr id="320" name="Corpo livello uno…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defRPr sz="3200"/>
            </a:lvl1pPr>
            <a:lvl2pPr marL="783771" indent="-326571">
              <a:spcBef>
                <a:spcPts val="700"/>
              </a:spcBef>
              <a:defRPr sz="3200"/>
            </a:lvl2pPr>
            <a:lvl3pPr marL="1219200" indent="-304800">
              <a:spcBef>
                <a:spcPts val="700"/>
              </a:spcBef>
              <a:defRPr sz="3200"/>
            </a:lvl3pPr>
            <a:lvl4pPr marL="1737360" indent="-365760">
              <a:spcBef>
                <a:spcPts val="700"/>
              </a:spcBef>
              <a:defRPr sz="3200"/>
            </a:lvl4pPr>
            <a:lvl5pPr marL="2194560" indent="-365760">
              <a:spcBef>
                <a:spcPts val="700"/>
              </a:spcBef>
              <a:defRPr sz="32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321" name="Segnaposto testo 3"/>
          <p:cNvSpPr>
            <a:spLocks noGrp="1"/>
          </p:cNvSpPr>
          <p:nvPr>
            <p:ph type="body" sz="half" idx="21"/>
          </p:nvPr>
        </p:nvSpPr>
        <p:spPr>
          <a:xfrm>
            <a:off x="457198" y="1435100"/>
            <a:ext cx="3008316" cy="4691063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22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6553200" y="6356350"/>
            <a:ext cx="335864" cy="333086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itolo Testo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2" cy="566738"/>
          </a:xfrm>
          <a:prstGeom prst="rect">
            <a:avLst/>
          </a:prstGeom>
        </p:spPr>
        <p:txBody>
          <a:bodyPr anchor="b"/>
          <a:lstStyle>
            <a:lvl1pPr>
              <a:defRPr sz="2000"/>
            </a:lvl1pPr>
          </a:lstStyle>
          <a:p>
            <a:r>
              <a:t>Titolo Testo</a:t>
            </a:r>
          </a:p>
        </p:txBody>
      </p:sp>
      <p:sp>
        <p:nvSpPr>
          <p:cNvPr id="330" name="Segnaposto immagine 2"/>
          <p:cNvSpPr>
            <a:spLocks noGrp="1"/>
          </p:cNvSpPr>
          <p:nvPr>
            <p:ph type="pic" sz="half" idx="21"/>
          </p:nvPr>
        </p:nvSpPr>
        <p:spPr>
          <a:xfrm>
            <a:off x="1792288" y="612775"/>
            <a:ext cx="5486402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1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1792288" y="5367337"/>
            <a:ext cx="5486402" cy="804864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400"/>
            </a:lvl1pPr>
            <a:lvl2pPr marL="0" indent="0">
              <a:spcBef>
                <a:spcPts val="300"/>
              </a:spcBef>
              <a:buSzTx/>
              <a:buNone/>
              <a:defRPr sz="1400"/>
            </a:lvl2pPr>
            <a:lvl3pPr marL="0" indent="0">
              <a:spcBef>
                <a:spcPts val="300"/>
              </a:spcBef>
              <a:buSzTx/>
              <a:buNone/>
              <a:defRPr sz="1400"/>
            </a:lvl3pPr>
            <a:lvl4pPr marL="0" indent="0">
              <a:spcBef>
                <a:spcPts val="300"/>
              </a:spcBef>
              <a:buSzTx/>
              <a:buNone/>
              <a:defRPr sz="1400"/>
            </a:lvl4pPr>
            <a:lvl5pPr marL="0" indent="0">
              <a:spcBef>
                <a:spcPts val="300"/>
              </a:spcBef>
              <a:buSzTx/>
              <a:buNone/>
              <a:defRPr sz="14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332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6553200" y="6356350"/>
            <a:ext cx="335864" cy="333086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252"/>
          <p:cNvSpPr/>
          <p:nvPr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" name="Rettangolo 128"/>
          <p:cNvSpPr/>
          <p:nvPr/>
        </p:nvSpPr>
        <p:spPr>
          <a:xfrm>
            <a:off x="0" y="6126162"/>
            <a:ext cx="9144000" cy="731839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" name="CasellaDiTesto 129"/>
          <p:cNvSpPr txBox="1"/>
          <p:nvPr/>
        </p:nvSpPr>
        <p:spPr>
          <a:xfrm>
            <a:off x="203496" y="6363504"/>
            <a:ext cx="2960523" cy="264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2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Nome Cognome, assoc.prof. ABC Dept.</a:t>
            </a:r>
          </a:p>
        </p:txBody>
      </p:sp>
      <p:grpSp>
        <p:nvGrpSpPr>
          <p:cNvPr id="125" name="Gruppo 131"/>
          <p:cNvGrpSpPr/>
          <p:nvPr/>
        </p:nvGrpSpPr>
        <p:grpSpPr>
          <a:xfrm>
            <a:off x="48004" y="1089904"/>
            <a:ext cx="9036651" cy="180003"/>
            <a:chOff x="-1" y="0"/>
            <a:chExt cx="9036649" cy="180001"/>
          </a:xfrm>
        </p:grpSpPr>
        <p:sp>
          <p:nvSpPr>
            <p:cNvPr id="5" name="Connettore 1 132"/>
            <p:cNvSpPr/>
            <p:nvPr/>
          </p:nvSpPr>
          <p:spPr>
            <a:xfrm flipH="1">
              <a:off x="-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" name="Connettore 1 133"/>
            <p:cNvSpPr/>
            <p:nvPr/>
          </p:nvSpPr>
          <p:spPr>
            <a:xfrm flipH="1">
              <a:off x="759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" name="Connettore 1 134"/>
            <p:cNvSpPr/>
            <p:nvPr/>
          </p:nvSpPr>
          <p:spPr>
            <a:xfrm flipH="1">
              <a:off x="1518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8" name="Connettore 1 135"/>
            <p:cNvSpPr/>
            <p:nvPr/>
          </p:nvSpPr>
          <p:spPr>
            <a:xfrm flipH="1">
              <a:off x="22781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" name="Connettore 1 136"/>
            <p:cNvSpPr/>
            <p:nvPr/>
          </p:nvSpPr>
          <p:spPr>
            <a:xfrm flipH="1">
              <a:off x="3037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" name="Connettore 1 137"/>
            <p:cNvSpPr/>
            <p:nvPr/>
          </p:nvSpPr>
          <p:spPr>
            <a:xfrm flipH="1">
              <a:off x="37969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" name="Connettore 1 138"/>
            <p:cNvSpPr/>
            <p:nvPr/>
          </p:nvSpPr>
          <p:spPr>
            <a:xfrm>
              <a:off x="45563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2" name="Connettore 1 139"/>
            <p:cNvSpPr/>
            <p:nvPr/>
          </p:nvSpPr>
          <p:spPr>
            <a:xfrm>
              <a:off x="53156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3" name="Connettore 1 140"/>
            <p:cNvSpPr/>
            <p:nvPr/>
          </p:nvSpPr>
          <p:spPr>
            <a:xfrm>
              <a:off x="60750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" name="Connettore 1 141"/>
            <p:cNvSpPr/>
            <p:nvPr/>
          </p:nvSpPr>
          <p:spPr>
            <a:xfrm>
              <a:off x="68344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" name="Connettore 1 142"/>
            <p:cNvSpPr/>
            <p:nvPr/>
          </p:nvSpPr>
          <p:spPr>
            <a:xfrm>
              <a:off x="75938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6" name="Connettore 1 143"/>
            <p:cNvSpPr/>
            <p:nvPr/>
          </p:nvSpPr>
          <p:spPr>
            <a:xfrm>
              <a:off x="83532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7" name="Connettore 1 144"/>
            <p:cNvSpPr/>
            <p:nvPr/>
          </p:nvSpPr>
          <p:spPr>
            <a:xfrm>
              <a:off x="91126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" name="Connettore 1 145"/>
            <p:cNvSpPr/>
            <p:nvPr/>
          </p:nvSpPr>
          <p:spPr>
            <a:xfrm>
              <a:off x="98719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9" name="Connettore 1 146"/>
            <p:cNvSpPr/>
            <p:nvPr/>
          </p:nvSpPr>
          <p:spPr>
            <a:xfrm>
              <a:off x="10631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" name="Connettore 1 147"/>
            <p:cNvSpPr/>
            <p:nvPr/>
          </p:nvSpPr>
          <p:spPr>
            <a:xfrm>
              <a:off x="113907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" name="Connettore 1 148"/>
            <p:cNvSpPr/>
            <p:nvPr/>
          </p:nvSpPr>
          <p:spPr>
            <a:xfrm>
              <a:off x="121501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" name="Connettore 1 149"/>
            <p:cNvSpPr/>
            <p:nvPr/>
          </p:nvSpPr>
          <p:spPr>
            <a:xfrm>
              <a:off x="129095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" name="Connettore 1 150"/>
            <p:cNvSpPr/>
            <p:nvPr/>
          </p:nvSpPr>
          <p:spPr>
            <a:xfrm>
              <a:off x="136689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" name="Connettore 1 151"/>
            <p:cNvSpPr/>
            <p:nvPr/>
          </p:nvSpPr>
          <p:spPr>
            <a:xfrm>
              <a:off x="144283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5" name="Connettore 1 152"/>
            <p:cNvSpPr/>
            <p:nvPr/>
          </p:nvSpPr>
          <p:spPr>
            <a:xfrm>
              <a:off x="151876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6" name="Connettore 1 153"/>
            <p:cNvSpPr/>
            <p:nvPr/>
          </p:nvSpPr>
          <p:spPr>
            <a:xfrm>
              <a:off x="15947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7" name="Connettore 1 154"/>
            <p:cNvSpPr/>
            <p:nvPr/>
          </p:nvSpPr>
          <p:spPr>
            <a:xfrm>
              <a:off x="167064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8" name="Connettore 1 155"/>
            <p:cNvSpPr/>
            <p:nvPr/>
          </p:nvSpPr>
          <p:spPr>
            <a:xfrm>
              <a:off x="17465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9" name="Connettore 1 156"/>
            <p:cNvSpPr/>
            <p:nvPr/>
          </p:nvSpPr>
          <p:spPr>
            <a:xfrm>
              <a:off x="182252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0" name="Connettore 1 157"/>
            <p:cNvSpPr/>
            <p:nvPr/>
          </p:nvSpPr>
          <p:spPr>
            <a:xfrm>
              <a:off x="189846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1" name="Connettore 1 158"/>
            <p:cNvSpPr/>
            <p:nvPr/>
          </p:nvSpPr>
          <p:spPr>
            <a:xfrm>
              <a:off x="197439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2" name="Connettore 1 159"/>
            <p:cNvSpPr/>
            <p:nvPr/>
          </p:nvSpPr>
          <p:spPr>
            <a:xfrm>
              <a:off x="20503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3" name="Connettore 1 160"/>
            <p:cNvSpPr/>
            <p:nvPr/>
          </p:nvSpPr>
          <p:spPr>
            <a:xfrm>
              <a:off x="21262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4" name="Connettore 1 161"/>
            <p:cNvSpPr/>
            <p:nvPr/>
          </p:nvSpPr>
          <p:spPr>
            <a:xfrm>
              <a:off x="220221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5" name="Connettore 1 162"/>
            <p:cNvSpPr/>
            <p:nvPr/>
          </p:nvSpPr>
          <p:spPr>
            <a:xfrm>
              <a:off x="22781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6" name="Connettore 1 163"/>
            <p:cNvSpPr/>
            <p:nvPr/>
          </p:nvSpPr>
          <p:spPr>
            <a:xfrm>
              <a:off x="235409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" name="Connettore 1 164"/>
            <p:cNvSpPr/>
            <p:nvPr/>
          </p:nvSpPr>
          <p:spPr>
            <a:xfrm>
              <a:off x="243002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8" name="Connettore 1 165"/>
            <p:cNvSpPr/>
            <p:nvPr/>
          </p:nvSpPr>
          <p:spPr>
            <a:xfrm>
              <a:off x="250596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" name="Connettore 1 166"/>
            <p:cNvSpPr/>
            <p:nvPr/>
          </p:nvSpPr>
          <p:spPr>
            <a:xfrm>
              <a:off x="25819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" name="Connettore 1 167"/>
            <p:cNvSpPr/>
            <p:nvPr/>
          </p:nvSpPr>
          <p:spPr>
            <a:xfrm>
              <a:off x="265784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" name="Connettore 1 168"/>
            <p:cNvSpPr/>
            <p:nvPr/>
          </p:nvSpPr>
          <p:spPr>
            <a:xfrm>
              <a:off x="27337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" name="Connettore 1 169"/>
            <p:cNvSpPr/>
            <p:nvPr/>
          </p:nvSpPr>
          <p:spPr>
            <a:xfrm>
              <a:off x="28097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" name="Connettore 1 170"/>
            <p:cNvSpPr/>
            <p:nvPr/>
          </p:nvSpPr>
          <p:spPr>
            <a:xfrm>
              <a:off x="288566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" name="Connettore 1 171"/>
            <p:cNvSpPr/>
            <p:nvPr/>
          </p:nvSpPr>
          <p:spPr>
            <a:xfrm>
              <a:off x="296159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" name="Connettore 1 172"/>
            <p:cNvSpPr/>
            <p:nvPr/>
          </p:nvSpPr>
          <p:spPr>
            <a:xfrm>
              <a:off x="30375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" name="Connettore 1 173"/>
            <p:cNvSpPr/>
            <p:nvPr/>
          </p:nvSpPr>
          <p:spPr>
            <a:xfrm>
              <a:off x="31134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7" name="Connettore 1 174"/>
            <p:cNvSpPr/>
            <p:nvPr/>
          </p:nvSpPr>
          <p:spPr>
            <a:xfrm>
              <a:off x="31894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8" name="Connettore 1 175"/>
            <p:cNvSpPr/>
            <p:nvPr/>
          </p:nvSpPr>
          <p:spPr>
            <a:xfrm>
              <a:off x="32653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9" name="Connettore 1 176"/>
            <p:cNvSpPr/>
            <p:nvPr/>
          </p:nvSpPr>
          <p:spPr>
            <a:xfrm>
              <a:off x="33412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0" name="Connettore 1 177"/>
            <p:cNvSpPr/>
            <p:nvPr/>
          </p:nvSpPr>
          <p:spPr>
            <a:xfrm>
              <a:off x="341722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1" name="Connettore 1 178"/>
            <p:cNvSpPr/>
            <p:nvPr/>
          </p:nvSpPr>
          <p:spPr>
            <a:xfrm>
              <a:off x="34931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2" name="Connettore 1 179"/>
            <p:cNvSpPr/>
            <p:nvPr/>
          </p:nvSpPr>
          <p:spPr>
            <a:xfrm>
              <a:off x="35691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3" name="Connettore 1 180"/>
            <p:cNvSpPr/>
            <p:nvPr/>
          </p:nvSpPr>
          <p:spPr>
            <a:xfrm>
              <a:off x="36450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4" name="Connettore 1 181"/>
            <p:cNvSpPr/>
            <p:nvPr/>
          </p:nvSpPr>
          <p:spPr>
            <a:xfrm>
              <a:off x="37209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5" name="Connettore 1 182"/>
            <p:cNvSpPr/>
            <p:nvPr/>
          </p:nvSpPr>
          <p:spPr>
            <a:xfrm>
              <a:off x="37969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6" name="Connettore 1 183"/>
            <p:cNvSpPr/>
            <p:nvPr/>
          </p:nvSpPr>
          <p:spPr>
            <a:xfrm>
              <a:off x="38728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7" name="Connettore 1 184"/>
            <p:cNvSpPr/>
            <p:nvPr/>
          </p:nvSpPr>
          <p:spPr>
            <a:xfrm>
              <a:off x="394879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8" name="Connettore 1 185"/>
            <p:cNvSpPr/>
            <p:nvPr/>
          </p:nvSpPr>
          <p:spPr>
            <a:xfrm>
              <a:off x="40247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9" name="Connettore 1 186"/>
            <p:cNvSpPr/>
            <p:nvPr/>
          </p:nvSpPr>
          <p:spPr>
            <a:xfrm>
              <a:off x="41006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0" name="Connettore 1 187"/>
            <p:cNvSpPr/>
            <p:nvPr/>
          </p:nvSpPr>
          <p:spPr>
            <a:xfrm>
              <a:off x="41766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1" name="Connettore 1 188"/>
            <p:cNvSpPr/>
            <p:nvPr/>
          </p:nvSpPr>
          <p:spPr>
            <a:xfrm>
              <a:off x="42525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2" name="Connettore 1 189"/>
            <p:cNvSpPr/>
            <p:nvPr/>
          </p:nvSpPr>
          <p:spPr>
            <a:xfrm>
              <a:off x="43284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3" name="Connettore 1 190"/>
            <p:cNvSpPr/>
            <p:nvPr/>
          </p:nvSpPr>
          <p:spPr>
            <a:xfrm>
              <a:off x="44044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4" name="Connettore 1 191"/>
            <p:cNvSpPr/>
            <p:nvPr/>
          </p:nvSpPr>
          <p:spPr>
            <a:xfrm>
              <a:off x="44803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5" name="Connettore 1 192"/>
            <p:cNvSpPr/>
            <p:nvPr/>
          </p:nvSpPr>
          <p:spPr>
            <a:xfrm>
              <a:off x="45563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6" name="Connettore 1 193"/>
            <p:cNvSpPr/>
            <p:nvPr/>
          </p:nvSpPr>
          <p:spPr>
            <a:xfrm>
              <a:off x="46322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7" name="Connettore 1 194"/>
            <p:cNvSpPr/>
            <p:nvPr/>
          </p:nvSpPr>
          <p:spPr>
            <a:xfrm>
              <a:off x="470818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8" name="Connettore 1 195"/>
            <p:cNvSpPr/>
            <p:nvPr/>
          </p:nvSpPr>
          <p:spPr>
            <a:xfrm>
              <a:off x="478412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9" name="Connettore 1 196"/>
            <p:cNvSpPr/>
            <p:nvPr/>
          </p:nvSpPr>
          <p:spPr>
            <a:xfrm>
              <a:off x="48600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0" name="Connettore 1 197"/>
            <p:cNvSpPr/>
            <p:nvPr/>
          </p:nvSpPr>
          <p:spPr>
            <a:xfrm>
              <a:off x="493599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1" name="Connettore 1 198"/>
            <p:cNvSpPr/>
            <p:nvPr/>
          </p:nvSpPr>
          <p:spPr>
            <a:xfrm>
              <a:off x="50119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2" name="Connettore 1 199"/>
            <p:cNvSpPr/>
            <p:nvPr/>
          </p:nvSpPr>
          <p:spPr>
            <a:xfrm>
              <a:off x="50878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3" name="Connettore 1 200"/>
            <p:cNvSpPr/>
            <p:nvPr/>
          </p:nvSpPr>
          <p:spPr>
            <a:xfrm>
              <a:off x="51638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4" name="Connettore 1 201"/>
            <p:cNvSpPr/>
            <p:nvPr/>
          </p:nvSpPr>
          <p:spPr>
            <a:xfrm>
              <a:off x="523975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5" name="Connettore 1 202"/>
            <p:cNvSpPr/>
            <p:nvPr/>
          </p:nvSpPr>
          <p:spPr>
            <a:xfrm>
              <a:off x="531568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6" name="Connettore 1 203"/>
            <p:cNvSpPr/>
            <p:nvPr/>
          </p:nvSpPr>
          <p:spPr>
            <a:xfrm>
              <a:off x="53916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7" name="Connettore 1 204"/>
            <p:cNvSpPr/>
            <p:nvPr/>
          </p:nvSpPr>
          <p:spPr>
            <a:xfrm>
              <a:off x="54675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8" name="Connettore 1 205"/>
            <p:cNvSpPr/>
            <p:nvPr/>
          </p:nvSpPr>
          <p:spPr>
            <a:xfrm>
              <a:off x="55435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9" name="Connettore 1 206"/>
            <p:cNvSpPr/>
            <p:nvPr/>
          </p:nvSpPr>
          <p:spPr>
            <a:xfrm>
              <a:off x="56194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80" name="Connettore 1 207"/>
            <p:cNvSpPr/>
            <p:nvPr/>
          </p:nvSpPr>
          <p:spPr>
            <a:xfrm>
              <a:off x="56953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81" name="Connettore 1 208"/>
            <p:cNvSpPr/>
            <p:nvPr/>
          </p:nvSpPr>
          <p:spPr>
            <a:xfrm>
              <a:off x="57713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82" name="Connettore 1 209"/>
            <p:cNvSpPr/>
            <p:nvPr/>
          </p:nvSpPr>
          <p:spPr>
            <a:xfrm>
              <a:off x="584726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83" name="Connettore 1 210"/>
            <p:cNvSpPr/>
            <p:nvPr/>
          </p:nvSpPr>
          <p:spPr>
            <a:xfrm>
              <a:off x="592319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84" name="Connettore 1 211"/>
            <p:cNvSpPr/>
            <p:nvPr/>
          </p:nvSpPr>
          <p:spPr>
            <a:xfrm>
              <a:off x="59991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85" name="Connettore 1 212"/>
            <p:cNvSpPr/>
            <p:nvPr/>
          </p:nvSpPr>
          <p:spPr>
            <a:xfrm>
              <a:off x="60750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86" name="Connettore 1 213"/>
            <p:cNvSpPr/>
            <p:nvPr/>
          </p:nvSpPr>
          <p:spPr>
            <a:xfrm>
              <a:off x="61510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87" name="Connettore 1 214"/>
            <p:cNvSpPr/>
            <p:nvPr/>
          </p:nvSpPr>
          <p:spPr>
            <a:xfrm>
              <a:off x="622695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88" name="Connettore 1 215"/>
            <p:cNvSpPr/>
            <p:nvPr/>
          </p:nvSpPr>
          <p:spPr>
            <a:xfrm>
              <a:off x="63028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89" name="Connettore 1 216"/>
            <p:cNvSpPr/>
            <p:nvPr/>
          </p:nvSpPr>
          <p:spPr>
            <a:xfrm>
              <a:off x="63788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0" name="Connettore 1 217"/>
            <p:cNvSpPr/>
            <p:nvPr/>
          </p:nvSpPr>
          <p:spPr>
            <a:xfrm>
              <a:off x="64547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1" name="Connettore 1 218"/>
            <p:cNvSpPr/>
            <p:nvPr/>
          </p:nvSpPr>
          <p:spPr>
            <a:xfrm>
              <a:off x="65307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2" name="Connettore 1 219"/>
            <p:cNvSpPr/>
            <p:nvPr/>
          </p:nvSpPr>
          <p:spPr>
            <a:xfrm>
              <a:off x="66066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3" name="Connettore 1 220"/>
            <p:cNvSpPr/>
            <p:nvPr/>
          </p:nvSpPr>
          <p:spPr>
            <a:xfrm>
              <a:off x="668258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4" name="Connettore 1 221"/>
            <p:cNvSpPr/>
            <p:nvPr/>
          </p:nvSpPr>
          <p:spPr>
            <a:xfrm>
              <a:off x="67585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5" name="Connettore 1 222"/>
            <p:cNvSpPr/>
            <p:nvPr/>
          </p:nvSpPr>
          <p:spPr>
            <a:xfrm>
              <a:off x="68344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6" name="Connettore 1 223"/>
            <p:cNvSpPr/>
            <p:nvPr/>
          </p:nvSpPr>
          <p:spPr>
            <a:xfrm>
              <a:off x="691039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7" name="Connettore 1 224"/>
            <p:cNvSpPr/>
            <p:nvPr/>
          </p:nvSpPr>
          <p:spPr>
            <a:xfrm>
              <a:off x="69863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8" name="Connettore 1 225"/>
            <p:cNvSpPr/>
            <p:nvPr/>
          </p:nvSpPr>
          <p:spPr>
            <a:xfrm>
              <a:off x="70622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9" name="Connettore 1 226"/>
            <p:cNvSpPr/>
            <p:nvPr/>
          </p:nvSpPr>
          <p:spPr>
            <a:xfrm>
              <a:off x="71382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0" name="Connettore 1 227"/>
            <p:cNvSpPr/>
            <p:nvPr/>
          </p:nvSpPr>
          <p:spPr>
            <a:xfrm>
              <a:off x="721415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1" name="Connettore 1 228"/>
            <p:cNvSpPr/>
            <p:nvPr/>
          </p:nvSpPr>
          <p:spPr>
            <a:xfrm>
              <a:off x="72900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2" name="Connettore 1 229"/>
            <p:cNvSpPr/>
            <p:nvPr/>
          </p:nvSpPr>
          <p:spPr>
            <a:xfrm>
              <a:off x="73660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3" name="Connettore 1 230"/>
            <p:cNvSpPr/>
            <p:nvPr/>
          </p:nvSpPr>
          <p:spPr>
            <a:xfrm>
              <a:off x="744196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4" name="Connettore 1 231"/>
            <p:cNvSpPr/>
            <p:nvPr/>
          </p:nvSpPr>
          <p:spPr>
            <a:xfrm>
              <a:off x="75179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5" name="Connettore 1 232"/>
            <p:cNvSpPr/>
            <p:nvPr/>
          </p:nvSpPr>
          <p:spPr>
            <a:xfrm>
              <a:off x="759384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6" name="Connettore 1 233"/>
            <p:cNvSpPr/>
            <p:nvPr/>
          </p:nvSpPr>
          <p:spPr>
            <a:xfrm>
              <a:off x="766978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7" name="Connettore 1 234"/>
            <p:cNvSpPr/>
            <p:nvPr/>
          </p:nvSpPr>
          <p:spPr>
            <a:xfrm>
              <a:off x="774572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8" name="Connettore 1 235"/>
            <p:cNvSpPr/>
            <p:nvPr/>
          </p:nvSpPr>
          <p:spPr>
            <a:xfrm>
              <a:off x="78216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9" name="Connettore 1 236"/>
            <p:cNvSpPr/>
            <p:nvPr/>
          </p:nvSpPr>
          <p:spPr>
            <a:xfrm>
              <a:off x="789759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0" name="Connettore 1 237"/>
            <p:cNvSpPr/>
            <p:nvPr/>
          </p:nvSpPr>
          <p:spPr>
            <a:xfrm>
              <a:off x="79735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1" name="Connettore 1 238"/>
            <p:cNvSpPr/>
            <p:nvPr/>
          </p:nvSpPr>
          <p:spPr>
            <a:xfrm>
              <a:off x="80494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2" name="Connettore 1 239"/>
            <p:cNvSpPr/>
            <p:nvPr/>
          </p:nvSpPr>
          <p:spPr>
            <a:xfrm>
              <a:off x="812541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3" name="Connettore 1 240"/>
            <p:cNvSpPr/>
            <p:nvPr/>
          </p:nvSpPr>
          <p:spPr>
            <a:xfrm>
              <a:off x="820135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4" name="Connettore 1 241"/>
            <p:cNvSpPr/>
            <p:nvPr/>
          </p:nvSpPr>
          <p:spPr>
            <a:xfrm>
              <a:off x="827728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5" name="Connettore 1 242"/>
            <p:cNvSpPr/>
            <p:nvPr/>
          </p:nvSpPr>
          <p:spPr>
            <a:xfrm>
              <a:off x="83532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6" name="Connettore 1 243"/>
            <p:cNvSpPr/>
            <p:nvPr/>
          </p:nvSpPr>
          <p:spPr>
            <a:xfrm>
              <a:off x="842916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7" name="Connettore 1 244"/>
            <p:cNvSpPr/>
            <p:nvPr/>
          </p:nvSpPr>
          <p:spPr>
            <a:xfrm>
              <a:off x="85051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8" name="Connettore 1 245"/>
            <p:cNvSpPr/>
            <p:nvPr/>
          </p:nvSpPr>
          <p:spPr>
            <a:xfrm>
              <a:off x="858104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9" name="Connettore 1 246"/>
            <p:cNvSpPr/>
            <p:nvPr/>
          </p:nvSpPr>
          <p:spPr>
            <a:xfrm>
              <a:off x="865698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20" name="Connettore 1 247"/>
            <p:cNvSpPr/>
            <p:nvPr/>
          </p:nvSpPr>
          <p:spPr>
            <a:xfrm>
              <a:off x="873291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21" name="Connettore 1 248"/>
            <p:cNvSpPr/>
            <p:nvPr/>
          </p:nvSpPr>
          <p:spPr>
            <a:xfrm>
              <a:off x="880885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22" name="Connettore 1 249"/>
            <p:cNvSpPr/>
            <p:nvPr/>
          </p:nvSpPr>
          <p:spPr>
            <a:xfrm>
              <a:off x="888479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23" name="Connettore 1 250"/>
            <p:cNvSpPr/>
            <p:nvPr/>
          </p:nvSpPr>
          <p:spPr>
            <a:xfrm>
              <a:off x="896073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24" name="Connettore 1 251"/>
            <p:cNvSpPr/>
            <p:nvPr/>
          </p:nvSpPr>
          <p:spPr>
            <a:xfrm>
              <a:off x="903664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pic>
        <p:nvPicPr>
          <p:cNvPr id="126" name="Picture 2" descr="Picture 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094898" y="6346378"/>
            <a:ext cx="2780126" cy="289383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Titolo Testo"/>
          <p:cNvSpPr txBox="1">
            <a:spLocks noGrp="1"/>
          </p:cNvSpPr>
          <p:nvPr>
            <p:ph type="title"/>
          </p:nvPr>
        </p:nvSpPr>
        <p:spPr>
          <a:xfrm>
            <a:off x="288521" y="139165"/>
            <a:ext cx="8581043" cy="840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Titolo Testo</a:t>
            </a:r>
          </a:p>
        </p:txBody>
      </p:sp>
      <p:sp>
        <p:nvSpPr>
          <p:cNvPr id="128" name="Corpo livello uno…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323727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29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6294578" y="6232199"/>
            <a:ext cx="258623" cy="248303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 spd="med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742950" marR="0" indent="-28575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sz="22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1143000" marR="0" indent="-2286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2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1600200" marR="0" indent="-2286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sz="22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2057400" marR="0" indent="-2286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sz="22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2537460" marR="0" indent="-25146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2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2994660" marR="0" indent="-25146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2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3451859" marR="0" indent="-251459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2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3909059" marR="0" indent="-251459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2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Picture 2" descr="Picture 2"/>
          <p:cNvPicPr>
            <a:picLocks noChangeAspect="1"/>
          </p:cNvPicPr>
          <p:nvPr/>
        </p:nvPicPr>
        <p:blipFill>
          <a:blip r:embed="rId2"/>
          <a:srcRect t="17598" b="14681"/>
          <a:stretch>
            <a:fillRect/>
          </a:stretch>
        </p:blipFill>
        <p:spPr>
          <a:xfrm>
            <a:off x="0" y="-39330"/>
            <a:ext cx="9144000" cy="4149728"/>
          </a:xfrm>
          <a:prstGeom prst="rect">
            <a:avLst/>
          </a:prstGeom>
          <a:ln w="12700">
            <a:miter lim="400000"/>
          </a:ln>
        </p:spPr>
      </p:pic>
      <p:sp>
        <p:nvSpPr>
          <p:cNvPr id="349" name="Titolo 4"/>
          <p:cNvSpPr txBox="1">
            <a:spLocks noGrp="1"/>
          </p:cNvSpPr>
          <p:nvPr>
            <p:ph type="title" idx="4294967295"/>
          </p:nvPr>
        </p:nvSpPr>
        <p:spPr>
          <a:xfrm>
            <a:off x="641534" y="4149725"/>
            <a:ext cx="7772401" cy="968375"/>
          </a:xfrm>
          <a:prstGeom prst="rect">
            <a:avLst/>
          </a:prstGeom>
        </p:spPr>
        <p:txBody>
          <a:bodyPr/>
          <a:lstStyle/>
          <a:p>
            <a:pPr algn="ctr">
              <a:defRPr sz="2800"/>
            </a:pPr>
            <a:r>
              <a:t>Titolo presentazione</a:t>
            </a:r>
            <a:br/>
            <a:r>
              <a:t>sottotitolo</a:t>
            </a:r>
          </a:p>
        </p:txBody>
      </p:sp>
      <p:sp>
        <p:nvSpPr>
          <p:cNvPr id="350" name="Sottotitolo 10"/>
          <p:cNvSpPr txBox="1">
            <a:spLocks noGrp="1"/>
          </p:cNvSpPr>
          <p:nvPr>
            <p:ph type="body" sz="quarter" idx="4294967295"/>
          </p:nvPr>
        </p:nvSpPr>
        <p:spPr>
          <a:xfrm>
            <a:off x="641534" y="5118100"/>
            <a:ext cx="7772401" cy="1333500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rgbClr val="FFFFFF"/>
                </a:solidFill>
              </a:defRPr>
            </a:lvl1pPr>
          </a:lstStyle>
          <a:p>
            <a:r>
              <a:t>Milano, XX mese 20XX</a:t>
            </a:r>
          </a:p>
        </p:txBody>
      </p:sp>
      <p:pic>
        <p:nvPicPr>
          <p:cNvPr id="351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3579" y="1568287"/>
            <a:ext cx="2133602" cy="1573120"/>
          </a:xfrm>
          <a:prstGeom prst="rect">
            <a:avLst/>
          </a:prstGeom>
          <a:ln w="12700">
            <a:miter lim="400000"/>
          </a:ln>
        </p:spPr>
      </p:pic>
      <p:sp>
        <p:nvSpPr>
          <p:cNvPr id="352" name="Rettangolo 8"/>
          <p:cNvSpPr/>
          <p:nvPr/>
        </p:nvSpPr>
        <p:spPr>
          <a:xfrm>
            <a:off x="0" y="3726426"/>
            <a:ext cx="9144000" cy="3180738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473" name="Gruppo 9"/>
          <p:cNvGrpSpPr/>
          <p:nvPr/>
        </p:nvGrpSpPr>
        <p:grpSpPr>
          <a:xfrm>
            <a:off x="63198" y="3651444"/>
            <a:ext cx="9036651" cy="180003"/>
            <a:chOff x="-1" y="0"/>
            <a:chExt cx="9036649" cy="180001"/>
          </a:xfrm>
        </p:grpSpPr>
        <p:sp>
          <p:nvSpPr>
            <p:cNvPr id="353" name="Connettore 1 11"/>
            <p:cNvSpPr/>
            <p:nvPr/>
          </p:nvSpPr>
          <p:spPr>
            <a:xfrm flipH="1">
              <a:off x="-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54" name="Connettore 1 12"/>
            <p:cNvSpPr/>
            <p:nvPr/>
          </p:nvSpPr>
          <p:spPr>
            <a:xfrm flipH="1">
              <a:off x="759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55" name="Connettore 1 13"/>
            <p:cNvSpPr/>
            <p:nvPr/>
          </p:nvSpPr>
          <p:spPr>
            <a:xfrm flipH="1">
              <a:off x="1518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56" name="Connettore 1 14"/>
            <p:cNvSpPr/>
            <p:nvPr/>
          </p:nvSpPr>
          <p:spPr>
            <a:xfrm flipH="1">
              <a:off x="22781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57" name="Connettore 1 15"/>
            <p:cNvSpPr/>
            <p:nvPr/>
          </p:nvSpPr>
          <p:spPr>
            <a:xfrm flipH="1">
              <a:off x="3037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58" name="Connettore 1 16"/>
            <p:cNvSpPr/>
            <p:nvPr/>
          </p:nvSpPr>
          <p:spPr>
            <a:xfrm flipH="1">
              <a:off x="37969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59" name="Connettore 1 17"/>
            <p:cNvSpPr/>
            <p:nvPr/>
          </p:nvSpPr>
          <p:spPr>
            <a:xfrm>
              <a:off x="45563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60" name="Connettore 1 18"/>
            <p:cNvSpPr/>
            <p:nvPr/>
          </p:nvSpPr>
          <p:spPr>
            <a:xfrm>
              <a:off x="53156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61" name="Connettore 1 19"/>
            <p:cNvSpPr/>
            <p:nvPr/>
          </p:nvSpPr>
          <p:spPr>
            <a:xfrm>
              <a:off x="60750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62" name="Connettore 1 20"/>
            <p:cNvSpPr/>
            <p:nvPr/>
          </p:nvSpPr>
          <p:spPr>
            <a:xfrm>
              <a:off x="68344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63" name="Connettore 1 21"/>
            <p:cNvSpPr/>
            <p:nvPr/>
          </p:nvSpPr>
          <p:spPr>
            <a:xfrm>
              <a:off x="75938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64" name="Connettore 1 22"/>
            <p:cNvSpPr/>
            <p:nvPr/>
          </p:nvSpPr>
          <p:spPr>
            <a:xfrm>
              <a:off x="83532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65" name="Connettore 1 23"/>
            <p:cNvSpPr/>
            <p:nvPr/>
          </p:nvSpPr>
          <p:spPr>
            <a:xfrm>
              <a:off x="91126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66" name="Connettore 1 24"/>
            <p:cNvSpPr/>
            <p:nvPr/>
          </p:nvSpPr>
          <p:spPr>
            <a:xfrm>
              <a:off x="98719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67" name="Connettore 1 25"/>
            <p:cNvSpPr/>
            <p:nvPr/>
          </p:nvSpPr>
          <p:spPr>
            <a:xfrm>
              <a:off x="10631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68" name="Connettore 1 26"/>
            <p:cNvSpPr/>
            <p:nvPr/>
          </p:nvSpPr>
          <p:spPr>
            <a:xfrm>
              <a:off x="113907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69" name="Connettore 1 27"/>
            <p:cNvSpPr/>
            <p:nvPr/>
          </p:nvSpPr>
          <p:spPr>
            <a:xfrm>
              <a:off x="121501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0" name="Connettore 1 28"/>
            <p:cNvSpPr/>
            <p:nvPr/>
          </p:nvSpPr>
          <p:spPr>
            <a:xfrm>
              <a:off x="129095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1" name="Connettore 1 29"/>
            <p:cNvSpPr/>
            <p:nvPr/>
          </p:nvSpPr>
          <p:spPr>
            <a:xfrm>
              <a:off x="136689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2" name="Connettore 1 30"/>
            <p:cNvSpPr/>
            <p:nvPr/>
          </p:nvSpPr>
          <p:spPr>
            <a:xfrm>
              <a:off x="144283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3" name="Connettore 1 31"/>
            <p:cNvSpPr/>
            <p:nvPr/>
          </p:nvSpPr>
          <p:spPr>
            <a:xfrm>
              <a:off x="151876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4" name="Connettore 1 32"/>
            <p:cNvSpPr/>
            <p:nvPr/>
          </p:nvSpPr>
          <p:spPr>
            <a:xfrm>
              <a:off x="15947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5" name="Connettore 1 33"/>
            <p:cNvSpPr/>
            <p:nvPr/>
          </p:nvSpPr>
          <p:spPr>
            <a:xfrm>
              <a:off x="167064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6" name="Connettore 1 34"/>
            <p:cNvSpPr/>
            <p:nvPr/>
          </p:nvSpPr>
          <p:spPr>
            <a:xfrm>
              <a:off x="17465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7" name="Connettore 1 35"/>
            <p:cNvSpPr/>
            <p:nvPr/>
          </p:nvSpPr>
          <p:spPr>
            <a:xfrm>
              <a:off x="182252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8" name="Connettore 1 36"/>
            <p:cNvSpPr/>
            <p:nvPr/>
          </p:nvSpPr>
          <p:spPr>
            <a:xfrm>
              <a:off x="189846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9" name="Connettore 1 37"/>
            <p:cNvSpPr/>
            <p:nvPr/>
          </p:nvSpPr>
          <p:spPr>
            <a:xfrm>
              <a:off x="197439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80" name="Connettore 1 38"/>
            <p:cNvSpPr/>
            <p:nvPr/>
          </p:nvSpPr>
          <p:spPr>
            <a:xfrm>
              <a:off x="20503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81" name="Connettore 1 39"/>
            <p:cNvSpPr/>
            <p:nvPr/>
          </p:nvSpPr>
          <p:spPr>
            <a:xfrm>
              <a:off x="21262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82" name="Connettore 1 40"/>
            <p:cNvSpPr/>
            <p:nvPr/>
          </p:nvSpPr>
          <p:spPr>
            <a:xfrm>
              <a:off x="220221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83" name="Connettore 1 41"/>
            <p:cNvSpPr/>
            <p:nvPr/>
          </p:nvSpPr>
          <p:spPr>
            <a:xfrm>
              <a:off x="22781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84" name="Connettore 1 42"/>
            <p:cNvSpPr/>
            <p:nvPr/>
          </p:nvSpPr>
          <p:spPr>
            <a:xfrm>
              <a:off x="235409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85" name="Connettore 1 43"/>
            <p:cNvSpPr/>
            <p:nvPr/>
          </p:nvSpPr>
          <p:spPr>
            <a:xfrm>
              <a:off x="243002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86" name="Connettore 1 44"/>
            <p:cNvSpPr/>
            <p:nvPr/>
          </p:nvSpPr>
          <p:spPr>
            <a:xfrm>
              <a:off x="250596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87" name="Connettore 1 45"/>
            <p:cNvSpPr/>
            <p:nvPr/>
          </p:nvSpPr>
          <p:spPr>
            <a:xfrm>
              <a:off x="25819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88" name="Connettore 1 46"/>
            <p:cNvSpPr/>
            <p:nvPr/>
          </p:nvSpPr>
          <p:spPr>
            <a:xfrm>
              <a:off x="265784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89" name="Connettore 1 47"/>
            <p:cNvSpPr/>
            <p:nvPr/>
          </p:nvSpPr>
          <p:spPr>
            <a:xfrm>
              <a:off x="27337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0" name="Connettore 1 48"/>
            <p:cNvSpPr/>
            <p:nvPr/>
          </p:nvSpPr>
          <p:spPr>
            <a:xfrm>
              <a:off x="28097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1" name="Connettore 1 49"/>
            <p:cNvSpPr/>
            <p:nvPr/>
          </p:nvSpPr>
          <p:spPr>
            <a:xfrm>
              <a:off x="288566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2" name="Connettore 1 50"/>
            <p:cNvSpPr/>
            <p:nvPr/>
          </p:nvSpPr>
          <p:spPr>
            <a:xfrm>
              <a:off x="296159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3" name="Connettore 1 51"/>
            <p:cNvSpPr/>
            <p:nvPr/>
          </p:nvSpPr>
          <p:spPr>
            <a:xfrm>
              <a:off x="30375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4" name="Connettore 1 52"/>
            <p:cNvSpPr/>
            <p:nvPr/>
          </p:nvSpPr>
          <p:spPr>
            <a:xfrm>
              <a:off x="31134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5" name="Connettore 1 53"/>
            <p:cNvSpPr/>
            <p:nvPr/>
          </p:nvSpPr>
          <p:spPr>
            <a:xfrm>
              <a:off x="31894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6" name="Connettore 1 54"/>
            <p:cNvSpPr/>
            <p:nvPr/>
          </p:nvSpPr>
          <p:spPr>
            <a:xfrm>
              <a:off x="32653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7" name="Connettore 1 55"/>
            <p:cNvSpPr/>
            <p:nvPr/>
          </p:nvSpPr>
          <p:spPr>
            <a:xfrm>
              <a:off x="33412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8" name="Connettore 1 56"/>
            <p:cNvSpPr/>
            <p:nvPr/>
          </p:nvSpPr>
          <p:spPr>
            <a:xfrm>
              <a:off x="341722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9" name="Connettore 1 57"/>
            <p:cNvSpPr/>
            <p:nvPr/>
          </p:nvSpPr>
          <p:spPr>
            <a:xfrm>
              <a:off x="34931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0" name="Connettore 1 58"/>
            <p:cNvSpPr/>
            <p:nvPr/>
          </p:nvSpPr>
          <p:spPr>
            <a:xfrm>
              <a:off x="35691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1" name="Connettore 1 59"/>
            <p:cNvSpPr/>
            <p:nvPr/>
          </p:nvSpPr>
          <p:spPr>
            <a:xfrm>
              <a:off x="36450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2" name="Connettore 1 60"/>
            <p:cNvSpPr/>
            <p:nvPr/>
          </p:nvSpPr>
          <p:spPr>
            <a:xfrm>
              <a:off x="37209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3" name="Connettore 1 61"/>
            <p:cNvSpPr/>
            <p:nvPr/>
          </p:nvSpPr>
          <p:spPr>
            <a:xfrm>
              <a:off x="37969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4" name="Connettore 1 62"/>
            <p:cNvSpPr/>
            <p:nvPr/>
          </p:nvSpPr>
          <p:spPr>
            <a:xfrm>
              <a:off x="38728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5" name="Connettore 1 63"/>
            <p:cNvSpPr/>
            <p:nvPr/>
          </p:nvSpPr>
          <p:spPr>
            <a:xfrm>
              <a:off x="394879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6" name="Connettore 1 64"/>
            <p:cNvSpPr/>
            <p:nvPr/>
          </p:nvSpPr>
          <p:spPr>
            <a:xfrm>
              <a:off x="40247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7" name="Connettore 1 65"/>
            <p:cNvSpPr/>
            <p:nvPr/>
          </p:nvSpPr>
          <p:spPr>
            <a:xfrm>
              <a:off x="41006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8" name="Connettore 1 66"/>
            <p:cNvSpPr/>
            <p:nvPr/>
          </p:nvSpPr>
          <p:spPr>
            <a:xfrm>
              <a:off x="41766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9" name="Connettore 1 67"/>
            <p:cNvSpPr/>
            <p:nvPr/>
          </p:nvSpPr>
          <p:spPr>
            <a:xfrm>
              <a:off x="42525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0" name="Connettore 1 68"/>
            <p:cNvSpPr/>
            <p:nvPr/>
          </p:nvSpPr>
          <p:spPr>
            <a:xfrm>
              <a:off x="43284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1" name="Connettore 1 69"/>
            <p:cNvSpPr/>
            <p:nvPr/>
          </p:nvSpPr>
          <p:spPr>
            <a:xfrm>
              <a:off x="44044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2" name="Connettore 1 70"/>
            <p:cNvSpPr/>
            <p:nvPr/>
          </p:nvSpPr>
          <p:spPr>
            <a:xfrm>
              <a:off x="44803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3" name="Connettore 1 71"/>
            <p:cNvSpPr/>
            <p:nvPr/>
          </p:nvSpPr>
          <p:spPr>
            <a:xfrm>
              <a:off x="45563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4" name="Connettore 1 72"/>
            <p:cNvSpPr/>
            <p:nvPr/>
          </p:nvSpPr>
          <p:spPr>
            <a:xfrm>
              <a:off x="46322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5" name="Connettore 1 73"/>
            <p:cNvSpPr/>
            <p:nvPr/>
          </p:nvSpPr>
          <p:spPr>
            <a:xfrm>
              <a:off x="470818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6" name="Connettore 1 74"/>
            <p:cNvSpPr/>
            <p:nvPr/>
          </p:nvSpPr>
          <p:spPr>
            <a:xfrm>
              <a:off x="478412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7" name="Connettore 1 75"/>
            <p:cNvSpPr/>
            <p:nvPr/>
          </p:nvSpPr>
          <p:spPr>
            <a:xfrm>
              <a:off x="48600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8" name="Connettore 1 76"/>
            <p:cNvSpPr/>
            <p:nvPr/>
          </p:nvSpPr>
          <p:spPr>
            <a:xfrm>
              <a:off x="493599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9" name="Connettore 1 77"/>
            <p:cNvSpPr/>
            <p:nvPr/>
          </p:nvSpPr>
          <p:spPr>
            <a:xfrm>
              <a:off x="50119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0" name="Connettore 1 78"/>
            <p:cNvSpPr/>
            <p:nvPr/>
          </p:nvSpPr>
          <p:spPr>
            <a:xfrm>
              <a:off x="50878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1" name="Connettore 1 79"/>
            <p:cNvSpPr/>
            <p:nvPr/>
          </p:nvSpPr>
          <p:spPr>
            <a:xfrm>
              <a:off x="51638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2" name="Connettore 1 80"/>
            <p:cNvSpPr/>
            <p:nvPr/>
          </p:nvSpPr>
          <p:spPr>
            <a:xfrm>
              <a:off x="523975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3" name="Connettore 1 81"/>
            <p:cNvSpPr/>
            <p:nvPr/>
          </p:nvSpPr>
          <p:spPr>
            <a:xfrm>
              <a:off x="531568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4" name="Connettore 1 82"/>
            <p:cNvSpPr/>
            <p:nvPr/>
          </p:nvSpPr>
          <p:spPr>
            <a:xfrm>
              <a:off x="53916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5" name="Connettore 1 83"/>
            <p:cNvSpPr/>
            <p:nvPr/>
          </p:nvSpPr>
          <p:spPr>
            <a:xfrm>
              <a:off x="54675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6" name="Connettore 1 84"/>
            <p:cNvSpPr/>
            <p:nvPr/>
          </p:nvSpPr>
          <p:spPr>
            <a:xfrm>
              <a:off x="55435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7" name="Connettore 1 85"/>
            <p:cNvSpPr/>
            <p:nvPr/>
          </p:nvSpPr>
          <p:spPr>
            <a:xfrm>
              <a:off x="56194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8" name="Connettore 1 86"/>
            <p:cNvSpPr/>
            <p:nvPr/>
          </p:nvSpPr>
          <p:spPr>
            <a:xfrm>
              <a:off x="56953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9" name="Connettore 1 87"/>
            <p:cNvSpPr/>
            <p:nvPr/>
          </p:nvSpPr>
          <p:spPr>
            <a:xfrm>
              <a:off x="57713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0" name="Connettore 1 88"/>
            <p:cNvSpPr/>
            <p:nvPr/>
          </p:nvSpPr>
          <p:spPr>
            <a:xfrm>
              <a:off x="584726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1" name="Connettore 1 89"/>
            <p:cNvSpPr/>
            <p:nvPr/>
          </p:nvSpPr>
          <p:spPr>
            <a:xfrm>
              <a:off x="592319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2" name="Connettore 1 90"/>
            <p:cNvSpPr/>
            <p:nvPr/>
          </p:nvSpPr>
          <p:spPr>
            <a:xfrm>
              <a:off x="59991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3" name="Connettore 1 91"/>
            <p:cNvSpPr/>
            <p:nvPr/>
          </p:nvSpPr>
          <p:spPr>
            <a:xfrm>
              <a:off x="60750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4" name="Connettore 1 92"/>
            <p:cNvSpPr/>
            <p:nvPr/>
          </p:nvSpPr>
          <p:spPr>
            <a:xfrm>
              <a:off x="61510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5" name="Connettore 1 93"/>
            <p:cNvSpPr/>
            <p:nvPr/>
          </p:nvSpPr>
          <p:spPr>
            <a:xfrm>
              <a:off x="622695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6" name="Connettore 1 94"/>
            <p:cNvSpPr/>
            <p:nvPr/>
          </p:nvSpPr>
          <p:spPr>
            <a:xfrm>
              <a:off x="63028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7" name="Connettore 1 95"/>
            <p:cNvSpPr/>
            <p:nvPr/>
          </p:nvSpPr>
          <p:spPr>
            <a:xfrm>
              <a:off x="63788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8" name="Connettore 1 96"/>
            <p:cNvSpPr/>
            <p:nvPr/>
          </p:nvSpPr>
          <p:spPr>
            <a:xfrm>
              <a:off x="64547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9" name="Connettore 1 97"/>
            <p:cNvSpPr/>
            <p:nvPr/>
          </p:nvSpPr>
          <p:spPr>
            <a:xfrm>
              <a:off x="65307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0" name="Connettore 1 98"/>
            <p:cNvSpPr/>
            <p:nvPr/>
          </p:nvSpPr>
          <p:spPr>
            <a:xfrm>
              <a:off x="66066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1" name="Connettore 1 99"/>
            <p:cNvSpPr/>
            <p:nvPr/>
          </p:nvSpPr>
          <p:spPr>
            <a:xfrm>
              <a:off x="668258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2" name="Connettore 1 100"/>
            <p:cNvSpPr/>
            <p:nvPr/>
          </p:nvSpPr>
          <p:spPr>
            <a:xfrm>
              <a:off x="67585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3" name="Connettore 1 101"/>
            <p:cNvSpPr/>
            <p:nvPr/>
          </p:nvSpPr>
          <p:spPr>
            <a:xfrm>
              <a:off x="68344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4" name="Connettore 1 102"/>
            <p:cNvSpPr/>
            <p:nvPr/>
          </p:nvSpPr>
          <p:spPr>
            <a:xfrm>
              <a:off x="691039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5" name="Connettore 1 103"/>
            <p:cNvSpPr/>
            <p:nvPr/>
          </p:nvSpPr>
          <p:spPr>
            <a:xfrm>
              <a:off x="69863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6" name="Connettore 1 104"/>
            <p:cNvSpPr/>
            <p:nvPr/>
          </p:nvSpPr>
          <p:spPr>
            <a:xfrm>
              <a:off x="70622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7" name="Connettore 1 105"/>
            <p:cNvSpPr/>
            <p:nvPr/>
          </p:nvSpPr>
          <p:spPr>
            <a:xfrm>
              <a:off x="71382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8" name="Connettore 1 106"/>
            <p:cNvSpPr/>
            <p:nvPr/>
          </p:nvSpPr>
          <p:spPr>
            <a:xfrm>
              <a:off x="721415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9" name="Connettore 1 107"/>
            <p:cNvSpPr/>
            <p:nvPr/>
          </p:nvSpPr>
          <p:spPr>
            <a:xfrm>
              <a:off x="72900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0" name="Connettore 1 108"/>
            <p:cNvSpPr/>
            <p:nvPr/>
          </p:nvSpPr>
          <p:spPr>
            <a:xfrm>
              <a:off x="73660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1" name="Connettore 1 109"/>
            <p:cNvSpPr/>
            <p:nvPr/>
          </p:nvSpPr>
          <p:spPr>
            <a:xfrm>
              <a:off x="744196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2" name="Connettore 1 110"/>
            <p:cNvSpPr/>
            <p:nvPr/>
          </p:nvSpPr>
          <p:spPr>
            <a:xfrm>
              <a:off x="75179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3" name="Connettore 1 111"/>
            <p:cNvSpPr/>
            <p:nvPr/>
          </p:nvSpPr>
          <p:spPr>
            <a:xfrm>
              <a:off x="759384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4" name="Connettore 1 112"/>
            <p:cNvSpPr/>
            <p:nvPr/>
          </p:nvSpPr>
          <p:spPr>
            <a:xfrm>
              <a:off x="766978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5" name="Connettore 1 113"/>
            <p:cNvSpPr/>
            <p:nvPr/>
          </p:nvSpPr>
          <p:spPr>
            <a:xfrm>
              <a:off x="774572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6" name="Connettore 1 114"/>
            <p:cNvSpPr/>
            <p:nvPr/>
          </p:nvSpPr>
          <p:spPr>
            <a:xfrm>
              <a:off x="78216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7" name="Connettore 1 115"/>
            <p:cNvSpPr/>
            <p:nvPr/>
          </p:nvSpPr>
          <p:spPr>
            <a:xfrm>
              <a:off x="789759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8" name="Connettore 1 116"/>
            <p:cNvSpPr/>
            <p:nvPr/>
          </p:nvSpPr>
          <p:spPr>
            <a:xfrm>
              <a:off x="79735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9" name="Connettore 1 117"/>
            <p:cNvSpPr/>
            <p:nvPr/>
          </p:nvSpPr>
          <p:spPr>
            <a:xfrm>
              <a:off x="80494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0" name="Connettore 1 118"/>
            <p:cNvSpPr/>
            <p:nvPr/>
          </p:nvSpPr>
          <p:spPr>
            <a:xfrm>
              <a:off x="812541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1" name="Connettore 1 119"/>
            <p:cNvSpPr/>
            <p:nvPr/>
          </p:nvSpPr>
          <p:spPr>
            <a:xfrm>
              <a:off x="820135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2" name="Connettore 1 120"/>
            <p:cNvSpPr/>
            <p:nvPr/>
          </p:nvSpPr>
          <p:spPr>
            <a:xfrm>
              <a:off x="827728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3" name="Connettore 1 121"/>
            <p:cNvSpPr/>
            <p:nvPr/>
          </p:nvSpPr>
          <p:spPr>
            <a:xfrm>
              <a:off x="83532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4" name="Connettore 1 122"/>
            <p:cNvSpPr/>
            <p:nvPr/>
          </p:nvSpPr>
          <p:spPr>
            <a:xfrm>
              <a:off x="842916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5" name="Connettore 1 123"/>
            <p:cNvSpPr/>
            <p:nvPr/>
          </p:nvSpPr>
          <p:spPr>
            <a:xfrm>
              <a:off x="85051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6" name="Connettore 1 124"/>
            <p:cNvSpPr/>
            <p:nvPr/>
          </p:nvSpPr>
          <p:spPr>
            <a:xfrm>
              <a:off x="858104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7" name="Connettore 1 125"/>
            <p:cNvSpPr/>
            <p:nvPr/>
          </p:nvSpPr>
          <p:spPr>
            <a:xfrm>
              <a:off x="865698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8" name="Connettore 1 126"/>
            <p:cNvSpPr/>
            <p:nvPr/>
          </p:nvSpPr>
          <p:spPr>
            <a:xfrm>
              <a:off x="873291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9" name="Connettore 1 127"/>
            <p:cNvSpPr/>
            <p:nvPr/>
          </p:nvSpPr>
          <p:spPr>
            <a:xfrm>
              <a:off x="880885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70" name="Connettore 1 128"/>
            <p:cNvSpPr/>
            <p:nvPr/>
          </p:nvSpPr>
          <p:spPr>
            <a:xfrm>
              <a:off x="888479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71" name="Connettore 1 129"/>
            <p:cNvSpPr/>
            <p:nvPr/>
          </p:nvSpPr>
          <p:spPr>
            <a:xfrm>
              <a:off x="896073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72" name="Connettore 1 130"/>
            <p:cNvSpPr/>
            <p:nvPr/>
          </p:nvSpPr>
          <p:spPr>
            <a:xfrm>
              <a:off x="903664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74" name="Titolo 1"/>
          <p:cNvSpPr txBox="1"/>
          <p:nvPr/>
        </p:nvSpPr>
        <p:spPr>
          <a:xfrm>
            <a:off x="146902" y="3922444"/>
            <a:ext cx="8793330" cy="968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/>
          </a:bodyPr>
          <a:lstStyle>
            <a:lvl1pPr algn="r">
              <a:lnSpc>
                <a:spcPct val="80000"/>
              </a:lnSpc>
              <a:defRPr sz="33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Systems and Methods for Big and Unstructured Data Project</a:t>
            </a:r>
          </a:p>
        </p:txBody>
      </p:sp>
      <p:sp>
        <p:nvSpPr>
          <p:cNvPr id="475" name="Sottotitolo 2"/>
          <p:cNvSpPr txBox="1"/>
          <p:nvPr/>
        </p:nvSpPr>
        <p:spPr>
          <a:xfrm>
            <a:off x="290019" y="4946428"/>
            <a:ext cx="5459057" cy="1468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spcBef>
                <a:spcPts val="400"/>
              </a:spcBef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Lorenzo Biasiolo – 10629367</a:t>
            </a:r>
            <a:br/>
            <a:r>
              <a:t>Grecya D’Angiò - 10651939</a:t>
            </a:r>
            <a:endParaRPr sz="2200">
              <a:solidFill>
                <a:srgbClr val="888888"/>
              </a:solidFill>
            </a:endParaRPr>
          </a:p>
          <a:p>
            <a:pPr>
              <a:spcBef>
                <a:spcPts val="400"/>
              </a:spcBef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Elia Maggioni – 10610008</a:t>
            </a:r>
            <a:br/>
            <a:r>
              <a:t>Enrico Maria Marinelli – 10898730</a:t>
            </a:r>
            <a:br/>
            <a:r>
              <a:t>Carlos Santillán - 10659783</a:t>
            </a:r>
          </a:p>
        </p:txBody>
      </p:sp>
      <p:sp>
        <p:nvSpPr>
          <p:cNvPr id="476" name="Sottotitolo 2"/>
          <p:cNvSpPr txBox="1"/>
          <p:nvPr/>
        </p:nvSpPr>
        <p:spPr>
          <a:xfrm>
            <a:off x="5220022" y="5289713"/>
            <a:ext cx="3399647" cy="806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r">
              <a:spcBef>
                <a:spcPts val="500"/>
              </a:spcBef>
              <a:defRPr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Group 7</a:t>
            </a:r>
            <a:endParaRPr>
              <a:solidFill>
                <a:srgbClr val="888888"/>
              </a:solidFill>
            </a:endParaRPr>
          </a:p>
          <a:p>
            <a:pPr algn="r">
              <a:spcBef>
                <a:spcPts val="500"/>
              </a:spcBef>
              <a:defRPr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Academic Year 2022-2023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3.2 Results </a:t>
            </a:r>
          </a:p>
        </p:txBody>
      </p:sp>
      <p:sp>
        <p:nvSpPr>
          <p:cNvPr id="526" name="CasellaDiTesto 3"/>
          <p:cNvSpPr/>
          <p:nvPr/>
        </p:nvSpPr>
        <p:spPr>
          <a:xfrm>
            <a:off x="182878" y="6248400"/>
            <a:ext cx="3068324" cy="45688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27" name="CasellaDiTesto 5"/>
          <p:cNvSpPr txBox="1"/>
          <p:nvPr/>
        </p:nvSpPr>
        <p:spPr>
          <a:xfrm>
            <a:off x="299938" y="1397218"/>
            <a:ext cx="8544122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t">
            <a:spAutoFit/>
          </a:bodyPr>
          <a:lstStyle/>
          <a:p>
            <a:r>
              <a:rPr dirty="0"/>
              <a:t>Find the articles (with at least 12 pages) that cover the most fields by the publisher who has published the most articles</a:t>
            </a:r>
            <a:r>
              <a:rPr lang="it-IT" dirty="0"/>
              <a:t> (</a:t>
            </a:r>
            <a:r>
              <a:rPr lang="it-IT" dirty="0" err="1"/>
              <a:t>assumed</a:t>
            </a:r>
            <a:r>
              <a:rPr lang="it-IT" dirty="0"/>
              <a:t> to be </a:t>
            </a:r>
            <a:r>
              <a:rPr lang="it-IT" dirty="0" err="1"/>
              <a:t>unique</a:t>
            </a:r>
            <a:r>
              <a:rPr lang="it-IT" dirty="0"/>
              <a:t>)</a:t>
            </a:r>
            <a:endParaRPr dirty="0"/>
          </a:p>
        </p:txBody>
      </p:sp>
      <p:pic>
        <p:nvPicPr>
          <p:cNvPr id="528" name="Immagine" descr="Immagin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462" y="2350891"/>
            <a:ext cx="6255084" cy="3569024"/>
          </a:xfrm>
          <a:prstGeom prst="rect">
            <a:avLst/>
          </a:prstGeom>
          <a:ln w="12700">
            <a:miter lim="400000"/>
          </a:ln>
        </p:spPr>
      </p:pic>
      <p:sp>
        <p:nvSpPr>
          <p:cNvPr id="529" name="Rettangolo"/>
          <p:cNvSpPr/>
          <p:nvPr/>
        </p:nvSpPr>
        <p:spPr>
          <a:xfrm>
            <a:off x="7345886" y="2844885"/>
            <a:ext cx="204714" cy="122108"/>
          </a:xfrm>
          <a:prstGeom prst="rect">
            <a:avLst/>
          </a:prstGeom>
          <a:solidFill>
            <a:srgbClr val="DA7194"/>
          </a:solidFill>
          <a:ln w="3175">
            <a:solidFill>
              <a:srgbClr val="FFFFFF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530" name="Field of study"/>
          <p:cNvSpPr txBox="1"/>
          <p:nvPr/>
        </p:nvSpPr>
        <p:spPr>
          <a:xfrm>
            <a:off x="7592889" y="2807931"/>
            <a:ext cx="657284" cy="1960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800"/>
            </a:lvl1pPr>
          </a:lstStyle>
          <a:p>
            <a:r>
              <a:t>Field of study</a:t>
            </a:r>
          </a:p>
        </p:txBody>
      </p:sp>
      <p:sp>
        <p:nvSpPr>
          <p:cNvPr id="531" name="Rettangolo"/>
          <p:cNvSpPr/>
          <p:nvPr/>
        </p:nvSpPr>
        <p:spPr>
          <a:xfrm>
            <a:off x="7345886" y="3030118"/>
            <a:ext cx="204714" cy="122107"/>
          </a:xfrm>
          <a:prstGeom prst="rect">
            <a:avLst/>
          </a:prstGeom>
          <a:solidFill>
            <a:srgbClr val="D9C8AE"/>
          </a:solidFill>
          <a:ln w="3175">
            <a:solidFill>
              <a:srgbClr val="FFFFFF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532" name="Publication"/>
          <p:cNvSpPr txBox="1"/>
          <p:nvPr/>
        </p:nvSpPr>
        <p:spPr>
          <a:xfrm>
            <a:off x="7592940" y="2993164"/>
            <a:ext cx="564167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800"/>
            </a:lvl1pPr>
          </a:lstStyle>
          <a:p>
            <a:r>
              <a:t>Publication</a:t>
            </a:r>
          </a:p>
        </p:txBody>
      </p:sp>
      <p:sp>
        <p:nvSpPr>
          <p:cNvPr id="533" name="Rettangolo"/>
          <p:cNvSpPr/>
          <p:nvPr/>
        </p:nvSpPr>
        <p:spPr>
          <a:xfrm>
            <a:off x="7345886" y="3215350"/>
            <a:ext cx="204714" cy="122107"/>
          </a:xfrm>
          <a:prstGeom prst="rect">
            <a:avLst/>
          </a:prstGeom>
          <a:solidFill>
            <a:srgbClr val="8DCC93"/>
          </a:solidFill>
          <a:ln w="3175">
            <a:solidFill>
              <a:srgbClr val="FFFFFF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534" name="Author"/>
          <p:cNvSpPr txBox="1"/>
          <p:nvPr/>
        </p:nvSpPr>
        <p:spPr>
          <a:xfrm>
            <a:off x="7583415" y="3178396"/>
            <a:ext cx="392717" cy="1960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800"/>
            </a:lvl1pPr>
          </a:lstStyle>
          <a:p>
            <a:r>
              <a:t>Author</a:t>
            </a:r>
          </a:p>
        </p:txBody>
      </p:sp>
      <p:sp>
        <p:nvSpPr>
          <p:cNvPr id="535" name="Rettangolo"/>
          <p:cNvSpPr/>
          <p:nvPr/>
        </p:nvSpPr>
        <p:spPr>
          <a:xfrm>
            <a:off x="7345886" y="3400582"/>
            <a:ext cx="204714" cy="122108"/>
          </a:xfrm>
          <a:prstGeom prst="rect">
            <a:avLst/>
          </a:prstGeom>
          <a:solidFill>
            <a:srgbClr val="569480"/>
          </a:solidFill>
          <a:ln w="3175">
            <a:solidFill>
              <a:srgbClr val="FFFFFF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536" name="Publisher"/>
          <p:cNvSpPr txBox="1"/>
          <p:nvPr/>
        </p:nvSpPr>
        <p:spPr>
          <a:xfrm>
            <a:off x="7583415" y="3363628"/>
            <a:ext cx="489108" cy="1960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800"/>
            </a:lvl1pPr>
          </a:lstStyle>
          <a:p>
            <a:r>
              <a:t>Publisher</a:t>
            </a:r>
          </a:p>
        </p:txBody>
      </p:sp>
      <p:sp>
        <p:nvSpPr>
          <p:cNvPr id="537" name="Rettangolo"/>
          <p:cNvSpPr/>
          <p:nvPr/>
        </p:nvSpPr>
        <p:spPr>
          <a:xfrm>
            <a:off x="7345886" y="2668132"/>
            <a:ext cx="204714" cy="122107"/>
          </a:xfrm>
          <a:prstGeom prst="rect">
            <a:avLst/>
          </a:prstGeom>
          <a:solidFill>
            <a:srgbClr val="ECB5C9"/>
          </a:solidFill>
          <a:ln w="3175">
            <a:solidFill>
              <a:srgbClr val="FFFFFF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538" name="Venue"/>
          <p:cNvSpPr txBox="1"/>
          <p:nvPr/>
        </p:nvSpPr>
        <p:spPr>
          <a:xfrm>
            <a:off x="7597479" y="2631178"/>
            <a:ext cx="364588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800"/>
            </a:lvl1pPr>
          </a:lstStyle>
          <a:p>
            <a:r>
              <a:t>Venue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4. MongoDB</a:t>
            </a:r>
          </a:p>
        </p:txBody>
      </p:sp>
      <p:sp>
        <p:nvSpPr>
          <p:cNvPr id="541" name="Segnaposto contenuto 3"/>
          <p:cNvSpPr txBox="1">
            <a:spLocks noGrp="1"/>
          </p:cNvSpPr>
          <p:nvPr>
            <p:ph type="body" sz="quarter" idx="1"/>
          </p:nvPr>
        </p:nvSpPr>
        <p:spPr>
          <a:xfrm>
            <a:off x="6274025" y="3607437"/>
            <a:ext cx="2791699" cy="984887"/>
          </a:xfrm>
          <a:prstGeom prst="rect">
            <a:avLst/>
          </a:prstGeom>
        </p:spPr>
        <p:txBody>
          <a:bodyPr/>
          <a:lstStyle/>
          <a:p>
            <a:pPr>
              <a:defRPr sz="1800" i="1"/>
            </a:pPr>
            <a:r>
              <a:t> How do we create the collection?</a:t>
            </a:r>
            <a:br/>
            <a:endParaRPr/>
          </a:p>
        </p:txBody>
      </p:sp>
      <p:pic>
        <p:nvPicPr>
          <p:cNvPr id="542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7809" y="2183923"/>
            <a:ext cx="4216957" cy="1136969"/>
          </a:xfrm>
          <a:prstGeom prst="rect">
            <a:avLst/>
          </a:prstGeom>
          <a:ln w="12700">
            <a:miter lim="400000"/>
          </a:ln>
        </p:spPr>
      </p:pic>
      <p:sp>
        <p:nvSpPr>
          <p:cNvPr id="543" name="Connettore 2 5"/>
          <p:cNvSpPr/>
          <p:nvPr/>
        </p:nvSpPr>
        <p:spPr>
          <a:xfrm flipH="1">
            <a:off x="2273343" y="2607028"/>
            <a:ext cx="651075" cy="2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44" name="Connettore 2 9"/>
          <p:cNvSpPr/>
          <p:nvPr/>
        </p:nvSpPr>
        <p:spPr>
          <a:xfrm>
            <a:off x="7245067" y="3198969"/>
            <a:ext cx="679889" cy="325123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45" name="Connettore 2 11"/>
          <p:cNvSpPr/>
          <p:nvPr/>
        </p:nvSpPr>
        <p:spPr>
          <a:xfrm flipV="1">
            <a:off x="7245067" y="2207951"/>
            <a:ext cx="651073" cy="389396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46" name="CasellaDiTesto 13"/>
          <p:cNvSpPr txBox="1"/>
          <p:nvPr/>
        </p:nvSpPr>
        <p:spPr>
          <a:xfrm>
            <a:off x="480101" y="2398379"/>
            <a:ext cx="1747524" cy="3330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r>
              <a:t>Documental DB</a:t>
            </a:r>
          </a:p>
        </p:txBody>
      </p:sp>
      <p:sp>
        <p:nvSpPr>
          <p:cNvPr id="547" name="CasellaDiTesto 14"/>
          <p:cNvSpPr txBox="1"/>
          <p:nvPr/>
        </p:nvSpPr>
        <p:spPr>
          <a:xfrm>
            <a:off x="5806440" y="1484407"/>
            <a:ext cx="3291841" cy="6251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/>
          </a:lstStyle>
          <a:p>
            <a:r>
              <a:t>Useful to store elements together, flexible structure</a:t>
            </a:r>
          </a:p>
        </p:txBody>
      </p:sp>
      <p:pic>
        <p:nvPicPr>
          <p:cNvPr id="548" name="Immagine 20" descr="Immagine 20"/>
          <p:cNvPicPr>
            <a:picLocks noChangeAspect="1"/>
          </p:cNvPicPr>
          <p:nvPr/>
        </p:nvPicPr>
        <p:blipFill>
          <a:blip r:embed="rId3"/>
          <a:srcRect t="22598" b="29428"/>
          <a:stretch>
            <a:fillRect/>
          </a:stretch>
        </p:blipFill>
        <p:spPr>
          <a:xfrm>
            <a:off x="509077" y="3430268"/>
            <a:ext cx="4062923" cy="2489291"/>
          </a:xfrm>
          <a:prstGeom prst="rect">
            <a:avLst/>
          </a:prstGeom>
          <a:ln>
            <a:solidFill>
              <a:srgbClr val="00B050"/>
            </a:solidFill>
            <a:prstDash val="lgDash"/>
          </a:ln>
        </p:spPr>
      </p:pic>
      <p:sp>
        <p:nvSpPr>
          <p:cNvPr id="549" name="CasellaDiTesto 21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 lIns="45718" tIns="45718" rIns="45718" bIns="45718" anchor="t">
            <a:normAutofit/>
          </a:bodyPr>
          <a:lstStyle>
            <a:lvl1pPr>
              <a:defRPr sz="2800"/>
            </a:lvl1pPr>
          </a:lstStyle>
          <a:p>
            <a:r>
              <a:rPr lang="it-IT" dirty="0"/>
              <a:t>4.1</a:t>
            </a:r>
            <a:r>
              <a:rPr dirty="0"/>
              <a:t> </a:t>
            </a:r>
            <a:r>
              <a:rPr lang="it-IT" dirty="0" err="1"/>
              <a:t>Document</a:t>
            </a:r>
            <a:r>
              <a:rPr lang="it-IT" dirty="0"/>
              <a:t> </a:t>
            </a:r>
            <a:r>
              <a:rPr lang="it-IT" dirty="0" err="1"/>
              <a:t>diagram</a:t>
            </a:r>
          </a:p>
        </p:txBody>
      </p:sp>
      <p:sp>
        <p:nvSpPr>
          <p:cNvPr id="549" name="CasellaDiTesto 21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pic>
        <p:nvPicPr>
          <p:cNvPr id="4" name="Immagine 4">
            <a:extLst>
              <a:ext uri="{FF2B5EF4-FFF2-40B4-BE49-F238E27FC236}">
                <a16:creationId xmlns:a16="http://schemas.microsoft.com/office/drawing/2014/main" id="{589D8490-B195-0DEE-ECC9-866982DB8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5323" y="1332184"/>
            <a:ext cx="3618307" cy="4729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68146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4.1 MongoDB Data Structure</a:t>
            </a:r>
          </a:p>
        </p:txBody>
      </p:sp>
      <p:pic>
        <p:nvPicPr>
          <p:cNvPr id="552" name="Segnaposto contenuto 6" descr="Segnaposto contenuto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610" y="1358276"/>
            <a:ext cx="5100866" cy="2870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53" name="Immagine 8" descr="Immagin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221" y="4291071"/>
            <a:ext cx="3411459" cy="1790113"/>
          </a:xfrm>
          <a:prstGeom prst="rect">
            <a:avLst/>
          </a:prstGeom>
          <a:ln w="12700">
            <a:miter lim="400000"/>
          </a:ln>
        </p:spPr>
      </p:pic>
      <p:pic>
        <p:nvPicPr>
          <p:cNvPr id="554" name="Immagine 10" descr="Immagin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6465" y="1540969"/>
            <a:ext cx="4117710" cy="3407003"/>
          </a:xfrm>
          <a:prstGeom prst="rect">
            <a:avLst/>
          </a:prstGeom>
          <a:ln w="12700">
            <a:miter lim="400000"/>
          </a:ln>
        </p:spPr>
      </p:pic>
      <p:sp>
        <p:nvSpPr>
          <p:cNvPr id="555" name="CasellaDiTesto 13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4.1 MongoDB Data Structure</a:t>
            </a:r>
          </a:p>
        </p:txBody>
      </p:sp>
      <p:pic>
        <p:nvPicPr>
          <p:cNvPr id="558" name="Immagine 4" descr="Immagine 4"/>
          <p:cNvPicPr>
            <a:picLocks noChangeAspect="1"/>
          </p:cNvPicPr>
          <p:nvPr/>
        </p:nvPicPr>
        <p:blipFill>
          <a:blip r:embed="rId2"/>
          <a:srcRect t="2745"/>
          <a:stretch>
            <a:fillRect/>
          </a:stretch>
        </p:blipFill>
        <p:spPr>
          <a:xfrm>
            <a:off x="457200" y="1767838"/>
            <a:ext cx="5281118" cy="2749676"/>
          </a:xfrm>
          <a:prstGeom prst="rect">
            <a:avLst/>
          </a:prstGeom>
          <a:ln w="12700">
            <a:miter lim="400000"/>
          </a:ln>
        </p:spPr>
      </p:pic>
      <p:sp>
        <p:nvSpPr>
          <p:cNvPr id="559" name="CasellaDiTesto 6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Titolo 1"/>
          <p:cNvSpPr txBox="1">
            <a:spLocks noGrp="1"/>
          </p:cNvSpPr>
          <p:nvPr>
            <p:ph type="title"/>
          </p:nvPr>
        </p:nvSpPr>
        <p:spPr>
          <a:xfrm>
            <a:off x="199883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4.2 Query</a:t>
            </a:r>
          </a:p>
        </p:txBody>
      </p:sp>
      <p:sp>
        <p:nvSpPr>
          <p:cNvPr id="562" name="CasellaDiTesto 3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63" name="CasellaDiTesto 5"/>
          <p:cNvSpPr txBox="1"/>
          <p:nvPr/>
        </p:nvSpPr>
        <p:spPr>
          <a:xfrm>
            <a:off x="299938" y="1397219"/>
            <a:ext cx="8544122" cy="333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r>
              <a:t>Find authors id who have more than 140 publications </a:t>
            </a:r>
          </a:p>
        </p:txBody>
      </p:sp>
      <p:pic>
        <p:nvPicPr>
          <p:cNvPr id="564" name="Immagine" descr="Immagin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751" y="2064936"/>
            <a:ext cx="4038098" cy="3802779"/>
          </a:xfrm>
          <a:prstGeom prst="rect">
            <a:avLst/>
          </a:prstGeom>
          <a:ln w="12700">
            <a:miter lim="400000"/>
          </a:ln>
        </p:spPr>
      </p:pic>
      <p:pic>
        <p:nvPicPr>
          <p:cNvPr id="565" name="Immagine" descr="Immagin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9707" y="2182805"/>
            <a:ext cx="3785497" cy="34646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Titolo 1"/>
          <p:cNvSpPr txBox="1">
            <a:spLocks noGrp="1"/>
          </p:cNvSpPr>
          <p:nvPr>
            <p:ph type="title"/>
          </p:nvPr>
        </p:nvSpPr>
        <p:spPr>
          <a:xfrm>
            <a:off x="199883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4.2 Results</a:t>
            </a:r>
          </a:p>
        </p:txBody>
      </p:sp>
      <p:sp>
        <p:nvSpPr>
          <p:cNvPr id="568" name="CasellaDiTesto 3"/>
          <p:cNvSpPr/>
          <p:nvPr/>
        </p:nvSpPr>
        <p:spPr>
          <a:xfrm>
            <a:off x="182878" y="6248400"/>
            <a:ext cx="3068324" cy="45688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69" name="CasellaDiTesto 5"/>
          <p:cNvSpPr txBox="1"/>
          <p:nvPr/>
        </p:nvSpPr>
        <p:spPr>
          <a:xfrm>
            <a:off x="299938" y="1397218"/>
            <a:ext cx="8544122" cy="3330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r>
              <a:t>Find authors id who have more than 140 publications </a:t>
            </a:r>
          </a:p>
        </p:txBody>
      </p:sp>
      <p:pic>
        <p:nvPicPr>
          <p:cNvPr id="570" name="page39image45683376.png" descr="page39image4568337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675" y="1949009"/>
            <a:ext cx="4485459" cy="3958448"/>
          </a:xfrm>
          <a:prstGeom prst="rect">
            <a:avLst/>
          </a:prstGeom>
          <a:ln w="12700">
            <a:miter lim="400000"/>
          </a:ln>
        </p:spPr>
      </p:pic>
      <p:sp>
        <p:nvSpPr>
          <p:cNvPr id="571" name="Testo"/>
          <p:cNvSpPr txBox="1"/>
          <p:nvPr/>
        </p:nvSpPr>
        <p:spPr>
          <a:xfrm>
            <a:off x="1987549" y="1892041"/>
            <a:ext cx="142239" cy="447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5. Spark Data Structure</a:t>
            </a:r>
          </a:p>
        </p:txBody>
      </p:sp>
      <p:pic>
        <p:nvPicPr>
          <p:cNvPr id="574" name="Segnaposto contenuto 5" descr="Immagine che contiene testo&#10;&#10;Descrizione generata automaticament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530" y="1817896"/>
            <a:ext cx="2802017" cy="3312882"/>
          </a:xfrm>
          <a:prstGeom prst="rect">
            <a:avLst/>
          </a:prstGeom>
          <a:ln>
            <a:solidFill>
              <a:srgbClr val="000000"/>
            </a:solidFill>
            <a:prstDash val="lgDash"/>
          </a:ln>
        </p:spPr>
      </p:pic>
      <p:sp>
        <p:nvSpPr>
          <p:cNvPr id="575" name="CasellaDiTesto 3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76" name="Connettore 2 7"/>
          <p:cNvSpPr/>
          <p:nvPr/>
        </p:nvSpPr>
        <p:spPr>
          <a:xfrm flipV="1">
            <a:off x="3648195" y="1935059"/>
            <a:ext cx="1031962" cy="1539280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77" name="Connettore 2 9"/>
          <p:cNvSpPr/>
          <p:nvPr/>
        </p:nvSpPr>
        <p:spPr>
          <a:xfrm>
            <a:off x="3648195" y="3474335"/>
            <a:ext cx="1130284" cy="385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78" name="Connettore 2 12"/>
          <p:cNvSpPr/>
          <p:nvPr/>
        </p:nvSpPr>
        <p:spPr>
          <a:xfrm flipV="1">
            <a:off x="3648195" y="2859412"/>
            <a:ext cx="1130284" cy="614927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79" name="Connettore 2 15"/>
          <p:cNvSpPr/>
          <p:nvPr/>
        </p:nvSpPr>
        <p:spPr>
          <a:xfrm>
            <a:off x="3648195" y="3474335"/>
            <a:ext cx="1130284" cy="509705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80" name="Connettore 2 17"/>
          <p:cNvSpPr/>
          <p:nvPr/>
        </p:nvSpPr>
        <p:spPr>
          <a:xfrm>
            <a:off x="3648195" y="3474337"/>
            <a:ext cx="1031962" cy="1530283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81" name="CasellaDiTesto 18"/>
          <p:cNvSpPr txBox="1"/>
          <p:nvPr/>
        </p:nvSpPr>
        <p:spPr>
          <a:xfrm>
            <a:off x="5014324" y="1743331"/>
            <a:ext cx="2238807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t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dirty="0" err="1"/>
              <a:t>publication</a:t>
            </a:r>
            <a:r>
              <a:rPr dirty="0"/>
              <a:t>.csv</a:t>
            </a:r>
          </a:p>
        </p:txBody>
      </p:sp>
      <p:sp>
        <p:nvSpPr>
          <p:cNvPr id="582" name="CasellaDiTesto 19"/>
          <p:cNvSpPr txBox="1"/>
          <p:nvPr/>
        </p:nvSpPr>
        <p:spPr>
          <a:xfrm>
            <a:off x="5014323" y="2702655"/>
            <a:ext cx="2238806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t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dirty="0" err="1"/>
              <a:t>reference</a:t>
            </a:r>
            <a:r>
              <a:rPr dirty="0"/>
              <a:t>.csv</a:t>
            </a:r>
          </a:p>
        </p:txBody>
      </p:sp>
      <p:sp>
        <p:nvSpPr>
          <p:cNvPr id="583" name="CasellaDiTesto 20"/>
          <p:cNvSpPr txBox="1"/>
          <p:nvPr/>
        </p:nvSpPr>
        <p:spPr>
          <a:xfrm>
            <a:off x="5014321" y="3333475"/>
            <a:ext cx="2238807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t">
            <a:spAutoFit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it-IT" dirty="0" err="1"/>
              <a:t>venue</a:t>
            </a:r>
            <a:r>
              <a:rPr dirty="0">
                <a:latin typeface="+mn-lt"/>
                <a:ea typeface="+mn-ea"/>
                <a:cs typeface="+mn-cs"/>
                <a:sym typeface="Calibri"/>
              </a:rPr>
              <a:t>.csv</a:t>
            </a:r>
          </a:p>
        </p:txBody>
      </p:sp>
      <p:sp>
        <p:nvSpPr>
          <p:cNvPr id="584" name="CasellaDiTesto 21"/>
          <p:cNvSpPr txBox="1"/>
          <p:nvPr/>
        </p:nvSpPr>
        <p:spPr>
          <a:xfrm>
            <a:off x="5014324" y="3971107"/>
            <a:ext cx="2238807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t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dirty="0" err="1"/>
              <a:t>writes</a:t>
            </a:r>
            <a:r>
              <a:rPr dirty="0"/>
              <a:t>.csv</a:t>
            </a:r>
          </a:p>
        </p:txBody>
      </p:sp>
      <p:sp>
        <p:nvSpPr>
          <p:cNvPr id="585" name="CasellaDiTesto 22"/>
          <p:cNvSpPr txBox="1"/>
          <p:nvPr/>
        </p:nvSpPr>
        <p:spPr>
          <a:xfrm>
            <a:off x="5014321" y="4778231"/>
            <a:ext cx="2238807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t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dirty="0" err="1"/>
              <a:t>author</a:t>
            </a:r>
            <a:r>
              <a:rPr dirty="0"/>
              <a:t>.csv</a:t>
            </a:r>
          </a:p>
        </p:txBody>
      </p:sp>
      <p:pic>
        <p:nvPicPr>
          <p:cNvPr id="586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3289" y="4923620"/>
            <a:ext cx="2278450" cy="1208450"/>
          </a:xfrm>
          <a:prstGeom prst="rect">
            <a:avLst/>
          </a:prstGeom>
          <a:ln w="12700">
            <a:miter lim="400000"/>
          </a:ln>
        </p:spPr>
      </p:pic>
      <p:sp>
        <p:nvSpPr>
          <p:cNvPr id="587" name="Parentesi graffa chiusa 34"/>
          <p:cNvSpPr/>
          <p:nvPr/>
        </p:nvSpPr>
        <p:spPr>
          <a:xfrm>
            <a:off x="6584073" y="1817896"/>
            <a:ext cx="288678" cy="33437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5965" y="0"/>
                  <a:pt x="10800" y="70"/>
                  <a:pt x="10800" y="155"/>
                </a:cubicBezTo>
                <a:lnTo>
                  <a:pt x="10800" y="10645"/>
                </a:lnTo>
                <a:cubicBezTo>
                  <a:pt x="10800" y="10730"/>
                  <a:pt x="15635" y="10800"/>
                  <a:pt x="21600" y="10800"/>
                </a:cubicBezTo>
                <a:cubicBezTo>
                  <a:pt x="15635" y="10800"/>
                  <a:pt x="10800" y="10870"/>
                  <a:pt x="10800" y="10955"/>
                </a:cubicBezTo>
                <a:lnTo>
                  <a:pt x="10800" y="21445"/>
                </a:lnTo>
                <a:cubicBezTo>
                  <a:pt x="10800" y="21530"/>
                  <a:pt x="5965" y="21600"/>
                  <a:pt x="0" y="21600"/>
                </a:cubicBezTo>
              </a:path>
            </a:pathLst>
          </a:custGeom>
          <a:ln w="25400">
            <a:solidFill>
              <a:srgbClr val="E77215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 anchor="ctr"/>
          <a:lstStyle/>
          <a:p>
            <a:pPr algn="ctr"/>
            <a:endParaRPr/>
          </a:p>
        </p:txBody>
      </p:sp>
      <p:sp>
        <p:nvSpPr>
          <p:cNvPr id="588" name="CasellaDiTesto 35"/>
          <p:cNvSpPr txBox="1"/>
          <p:nvPr/>
        </p:nvSpPr>
        <p:spPr>
          <a:xfrm>
            <a:off x="7022100" y="2213336"/>
            <a:ext cx="1871472" cy="22175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Fast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Easy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General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Compute huge quantity of data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Columnar approach</a:t>
            </a:r>
          </a:p>
        </p:txBody>
      </p:sp>
      <p:sp>
        <p:nvSpPr>
          <p:cNvPr id="589" name="Freccia in giù 36"/>
          <p:cNvSpPr/>
          <p:nvPr/>
        </p:nvSpPr>
        <p:spPr>
          <a:xfrm>
            <a:off x="7669161" y="4636727"/>
            <a:ext cx="288677" cy="7513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7451"/>
                </a:moveTo>
                <a:lnTo>
                  <a:pt x="5400" y="17451"/>
                </a:lnTo>
                <a:lnTo>
                  <a:pt x="5400" y="0"/>
                </a:lnTo>
                <a:lnTo>
                  <a:pt x="16200" y="0"/>
                </a:lnTo>
                <a:lnTo>
                  <a:pt x="16200" y="17451"/>
                </a:lnTo>
                <a:lnTo>
                  <a:pt x="21600" y="17451"/>
                </a:lnTo>
                <a:lnTo>
                  <a:pt x="10800" y="21600"/>
                </a:lnTo>
                <a:close/>
              </a:path>
            </a:pathLst>
          </a:custGeom>
          <a:gradFill>
            <a:gsLst>
              <a:gs pos="0">
                <a:schemeClr val="accent6">
                  <a:hueOff val="-456778"/>
                  <a:satOff val="8290"/>
                  <a:lumOff val="24503"/>
                </a:schemeClr>
              </a:gs>
              <a:gs pos="35000">
                <a:srgbClr val="FFDECF"/>
              </a:gs>
              <a:gs pos="100000">
                <a:schemeClr val="accent6">
                  <a:hueOff val="-556026"/>
                  <a:satOff val="8290"/>
                  <a:lumOff val="34267"/>
                </a:schemeClr>
              </a:gs>
            </a:gsLst>
            <a:lin ang="16200000"/>
          </a:gradFill>
          <a:ln>
            <a:solidFill>
              <a:srgbClr val="F6924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 anchor="ctr"/>
          <a:lstStyle/>
          <a:p>
            <a:pPr algn="ctr"/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5.1 Query</a:t>
            </a:r>
          </a:p>
        </p:txBody>
      </p:sp>
      <p:pic>
        <p:nvPicPr>
          <p:cNvPr id="593" name="Immagine 5" descr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969" y="2308961"/>
            <a:ext cx="7105652" cy="3581402"/>
          </a:xfrm>
          <a:prstGeom prst="rect">
            <a:avLst/>
          </a:prstGeom>
          <a:ln w="12700">
            <a:miter lim="400000"/>
          </a:ln>
        </p:spPr>
      </p:pic>
      <p:sp>
        <p:nvSpPr>
          <p:cNvPr id="594" name="CasellaDiTesto 3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95" name="CasellaDiTesto 6"/>
          <p:cNvSpPr txBox="1"/>
          <p:nvPr/>
        </p:nvSpPr>
        <p:spPr>
          <a:xfrm>
            <a:off x="331609" y="1356085"/>
            <a:ext cx="8561962" cy="9172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r>
              <a:t>Find publications that are referenced more than the average that contain the keywords 'Data Mining' and 'Computer Science', ordered by the number of publications in ascending order. 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5.1 Query</a:t>
            </a:r>
          </a:p>
        </p:txBody>
      </p:sp>
      <p:sp>
        <p:nvSpPr>
          <p:cNvPr id="598" name="CasellaDiTesto 3"/>
          <p:cNvSpPr/>
          <p:nvPr/>
        </p:nvSpPr>
        <p:spPr>
          <a:xfrm>
            <a:off x="182878" y="6248400"/>
            <a:ext cx="3068324" cy="45688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99" name="CasellaDiTesto 6"/>
          <p:cNvSpPr txBox="1"/>
          <p:nvPr/>
        </p:nvSpPr>
        <p:spPr>
          <a:xfrm>
            <a:off x="331609" y="1356085"/>
            <a:ext cx="8561962" cy="9172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r>
              <a:t>Find publications that are referenced more than the average that contain the keywords 'Data Mining' and 'Computer Science', ordered by the number of publications in ascending order. </a:t>
            </a:r>
          </a:p>
        </p:txBody>
      </p:sp>
      <p:pic>
        <p:nvPicPr>
          <p:cNvPr id="600" name="Immagine" descr="Immagin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4894" y="2359552"/>
            <a:ext cx="3127604" cy="36119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Titolo 1"/>
          <p:cNvSpPr txBox="1">
            <a:spLocks noGrp="1"/>
          </p:cNvSpPr>
          <p:nvPr>
            <p:ph type="title"/>
          </p:nvPr>
        </p:nvSpPr>
        <p:spPr>
          <a:xfrm>
            <a:off x="281478" y="383006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1. Problem presentation and assumptions:</a:t>
            </a:r>
          </a:p>
        </p:txBody>
      </p:sp>
      <p:sp>
        <p:nvSpPr>
          <p:cNvPr id="484" name="Segnaposto contenuto 2"/>
          <p:cNvSpPr txBox="1">
            <a:spLocks noGrp="1"/>
          </p:cNvSpPr>
          <p:nvPr>
            <p:ph type="body" idx="1"/>
          </p:nvPr>
        </p:nvSpPr>
        <p:spPr>
          <a:xfrm>
            <a:off x="410136" y="2179320"/>
            <a:ext cx="8323727" cy="4525964"/>
          </a:xfrm>
          <a:prstGeom prst="rect">
            <a:avLst/>
          </a:prstGeom>
        </p:spPr>
        <p:txBody>
          <a:bodyPr/>
          <a:lstStyle/>
          <a:p>
            <a:pPr marL="342900" indent="-342900">
              <a:buSzPct val="100000"/>
              <a:buFont typeface="Arial"/>
              <a:buChar char="•"/>
            </a:pPr>
            <a:endParaRPr/>
          </a:p>
          <a:p>
            <a:pPr marL="342900" indent="-342900">
              <a:buSzPct val="100000"/>
              <a:buFont typeface="Arial"/>
              <a:buChar char="•"/>
            </a:pPr>
            <a:endParaRPr/>
          </a:p>
          <a:p>
            <a:pPr marL="342900" indent="-342900">
              <a:buSzPct val="100000"/>
              <a:buFont typeface="Arial"/>
              <a:buChar char="•"/>
            </a:pPr>
            <a:endParaRPr/>
          </a:p>
          <a:p>
            <a:pPr marL="342900" indent="-342900">
              <a:buSzPct val="100000"/>
              <a:buFont typeface="Arial"/>
              <a:buChar char="•"/>
            </a:pPr>
            <a:r>
              <a:t>Bibliography database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DBLP website</a:t>
            </a:r>
          </a:p>
        </p:txBody>
      </p:sp>
      <p:pic>
        <p:nvPicPr>
          <p:cNvPr id="485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7331" y="4384914"/>
            <a:ext cx="3048002" cy="1143002"/>
          </a:xfrm>
          <a:prstGeom prst="rect">
            <a:avLst/>
          </a:prstGeom>
          <a:ln w="12700">
            <a:miter lim="400000"/>
          </a:ln>
        </p:spPr>
      </p:pic>
      <p:sp>
        <p:nvSpPr>
          <p:cNvPr id="486" name="Connettore a gomito 9"/>
          <p:cNvSpPr/>
          <p:nvPr/>
        </p:nvSpPr>
        <p:spPr>
          <a:xfrm>
            <a:off x="1190585" y="4568030"/>
            <a:ext cx="3381416" cy="7899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7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</a:path>
            </a:pathLst>
          </a:cu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 anchor="ctr"/>
          <a:lstStyle/>
          <a:p>
            <a:endParaRPr/>
          </a:p>
        </p:txBody>
      </p:sp>
      <p:pic>
        <p:nvPicPr>
          <p:cNvPr id="487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5100" y="1510426"/>
            <a:ext cx="1925322" cy="1925322"/>
          </a:xfrm>
          <a:prstGeom prst="rect">
            <a:avLst/>
          </a:prstGeom>
          <a:ln w="12700">
            <a:miter lim="400000"/>
          </a:ln>
        </p:spPr>
      </p:pic>
      <p:sp>
        <p:nvSpPr>
          <p:cNvPr id="488" name="Connettore a gomito 14"/>
          <p:cNvSpPr/>
          <p:nvPr/>
        </p:nvSpPr>
        <p:spPr>
          <a:xfrm flipV="1">
            <a:off x="1187366" y="2290721"/>
            <a:ext cx="3337571" cy="7979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9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</a:path>
            </a:pathLst>
          </a:cu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489" name="CasellaDiTesto 24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Titolo 1"/>
          <p:cNvSpPr txBox="1">
            <a:spLocks noGrp="1"/>
          </p:cNvSpPr>
          <p:nvPr>
            <p:ph type="title"/>
          </p:nvPr>
        </p:nvSpPr>
        <p:spPr>
          <a:xfrm>
            <a:off x="281478" y="383006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1. Problem presentation and assumptions:</a:t>
            </a:r>
          </a:p>
        </p:txBody>
      </p:sp>
      <p:sp>
        <p:nvSpPr>
          <p:cNvPr id="493" name="CasellaDiTesto 5"/>
          <p:cNvSpPr txBox="1"/>
          <p:nvPr/>
        </p:nvSpPr>
        <p:spPr>
          <a:xfrm>
            <a:off x="327197" y="1391919"/>
            <a:ext cx="8360944" cy="424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t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An author can be affiliated to one and only one organization.</a:t>
            </a:r>
            <a:r>
              <a:rPr lang="it-IT" dirty="0"/>
              <a:t> </a:t>
            </a:r>
            <a:endParaRPr/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There is no distinction between the authors of the same publication, no ranking nor order.</a:t>
            </a:r>
            <a:r>
              <a:rPr lang="it-IT" dirty="0"/>
              <a:t> </a:t>
            </a:r>
            <a:r>
              <a:rPr dirty="0"/>
              <a:t>We assume they all have contributed equally to the publication.</a:t>
            </a:r>
            <a:r>
              <a:rPr lang="it-IT" dirty="0"/>
              <a:t> </a:t>
            </a:r>
            <a:endParaRPr dirty="0"/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A publication X must cite at least one other publication, but it is admissible that no one has cited (referenced) X.</a:t>
            </a:r>
            <a:r>
              <a:rPr lang="it-IT" dirty="0"/>
              <a:t> </a:t>
            </a:r>
            <a:endParaRPr dirty="0"/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There are no joint publishers (i.e., publishers that share publication rights for the publications). Each publication must have one and only one publisher (even if it is presented at a conference).</a:t>
            </a:r>
            <a:r>
              <a:rPr lang="it-IT" dirty="0"/>
              <a:t> </a:t>
            </a:r>
            <a:endParaRPr dirty="0"/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Publications stored in the database can either be books or articles. No other types exist. It could eventually be expanded to include works like Ph.D. theses and independent publications.</a:t>
            </a:r>
            <a:r>
              <a:rPr lang="it-IT" dirty="0"/>
              <a:t> </a:t>
            </a:r>
            <a:endParaRPr dirty="0"/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Each article must be presented in one venue regardless of the type of venue.</a:t>
            </a:r>
            <a:r>
              <a:rPr lang="it-IT" dirty="0"/>
              <a:t> </a:t>
            </a:r>
            <a:endParaRPr dirty="0"/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A publication cannot reference itself.</a:t>
            </a:r>
            <a:r>
              <a:rPr lang="it-IT" dirty="0"/>
              <a:t> </a:t>
            </a:r>
            <a:endParaRPr dirty="0"/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Whenever we see missing values in the dataset</a:t>
            </a:r>
            <a:r>
              <a:rPr lang="it-IT" dirty="0"/>
              <a:t>,</a:t>
            </a:r>
            <a:r>
              <a:rPr dirty="0"/>
              <a:t> we set them to a default value.</a:t>
            </a:r>
          </a:p>
        </p:txBody>
      </p:sp>
      <p:sp>
        <p:nvSpPr>
          <p:cNvPr id="494" name="CasellaDiTesto 6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 lIns="45718" tIns="45718" rIns="45718" bIns="45718" anchor="t">
            <a:normAutofit/>
          </a:bodyPr>
          <a:lstStyle>
            <a:lvl1pPr>
              <a:defRPr sz="2800"/>
            </a:lvl1pPr>
          </a:lstStyle>
          <a:p>
            <a:r>
              <a:rPr dirty="0"/>
              <a:t>2. ER </a:t>
            </a:r>
            <a:r>
              <a:rPr lang="it-IT" dirty="0" err="1"/>
              <a:t>Diagram</a:t>
            </a:r>
            <a:r>
              <a:rPr lang="it-IT" dirty="0"/>
              <a:t> </a:t>
            </a:r>
            <a:endParaRPr dirty="0"/>
          </a:p>
        </p:txBody>
      </p:sp>
      <p:pic>
        <p:nvPicPr>
          <p:cNvPr id="497" name="Segnaposto contenuto 5" descr="Segnaposto contenuto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519" y="1347824"/>
            <a:ext cx="6361663" cy="4778339"/>
          </a:xfrm>
          <a:prstGeom prst="rect">
            <a:avLst/>
          </a:prstGeom>
          <a:ln w="12700">
            <a:miter lim="400000"/>
          </a:ln>
        </p:spPr>
      </p:pic>
      <p:sp>
        <p:nvSpPr>
          <p:cNvPr id="498" name="CasellaDiTesto 6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 lIns="45718" tIns="45718" rIns="45718" bIns="45718" anchor="t">
            <a:normAutofit/>
          </a:bodyPr>
          <a:lstStyle>
            <a:lvl1pPr>
              <a:defRPr sz="2800"/>
            </a:lvl1pPr>
          </a:lstStyle>
          <a:p>
            <a:r>
              <a:rPr dirty="0"/>
              <a:t>2. ER </a:t>
            </a:r>
            <a:r>
              <a:rPr lang="it-IT" dirty="0" err="1"/>
              <a:t>Diagram</a:t>
            </a:r>
            <a:r>
              <a:rPr lang="it-IT" dirty="0"/>
              <a:t> </a:t>
            </a:r>
            <a:endParaRPr dirty="0"/>
          </a:p>
        </p:txBody>
      </p:sp>
      <p:grpSp>
        <p:nvGrpSpPr>
          <p:cNvPr id="503" name="Segnaposto contenuto 4"/>
          <p:cNvGrpSpPr/>
          <p:nvPr/>
        </p:nvGrpSpPr>
        <p:grpSpPr>
          <a:xfrm>
            <a:off x="281476" y="1426357"/>
            <a:ext cx="5048803" cy="4379631"/>
            <a:chOff x="0" y="0"/>
            <a:chExt cx="5048801" cy="4379630"/>
          </a:xfrm>
        </p:grpSpPr>
        <p:pic>
          <p:nvPicPr>
            <p:cNvPr id="501" name="image7.png" descr="image7.png"/>
            <p:cNvPicPr>
              <a:picLocks noChangeAspect="1"/>
            </p:cNvPicPr>
            <p:nvPr/>
          </p:nvPicPr>
          <p:blipFill>
            <a:blip r:embed="rId2"/>
            <a:srcRect r="26329" b="39055"/>
            <a:stretch>
              <a:fillRect/>
            </a:stretch>
          </p:blipFill>
          <p:spPr>
            <a:xfrm>
              <a:off x="210343" y="1373187"/>
              <a:ext cx="4838304" cy="3006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2144"/>
                  </a:lnTo>
                  <a:cubicBezTo>
                    <a:pt x="1737" y="17708"/>
                    <a:pt x="5707" y="21600"/>
                    <a:pt x="10331" y="21600"/>
                  </a:cubicBezTo>
                  <a:cubicBezTo>
                    <a:pt x="16556" y="21600"/>
                    <a:pt x="21600" y="14558"/>
                    <a:pt x="21600" y="5868"/>
                  </a:cubicBezTo>
                  <a:cubicBezTo>
                    <a:pt x="21600" y="3792"/>
                    <a:pt x="21306" y="1814"/>
                    <a:pt x="20783" y="0"/>
                  </a:cubicBezTo>
                  <a:lnTo>
                    <a:pt x="0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502" name="Forma"/>
            <p:cNvSpPr/>
            <p:nvPr/>
          </p:nvSpPr>
          <p:spPr>
            <a:xfrm>
              <a:off x="-1" y="0"/>
              <a:ext cx="5048803" cy="4379631"/>
            </a:xfrm>
            <a:prstGeom prst="ellipse">
              <a:avLst/>
            </a:prstGeom>
            <a:noFill/>
            <a:ln w="19050" cap="flat">
              <a:solidFill>
                <a:schemeClr val="accent1"/>
              </a:solidFill>
              <a:prstDash val="lgDash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504" name="CasellaDiTesto 5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Titolo 1"/>
          <p:cNvSpPr txBox="1">
            <a:spLocks noGrp="1"/>
          </p:cNvSpPr>
          <p:nvPr>
            <p:ph type="title"/>
          </p:nvPr>
        </p:nvSpPr>
        <p:spPr>
          <a:xfrm>
            <a:off x="288521" y="139165"/>
            <a:ext cx="8581043" cy="840400"/>
          </a:xfrm>
          <a:prstGeom prst="rect">
            <a:avLst/>
          </a:prstGeom>
        </p:spPr>
        <p:txBody>
          <a:bodyPr lIns="45718" tIns="45718" rIns="45718" bIns="45718" anchor="t">
            <a:normAutofit/>
          </a:bodyPr>
          <a:lstStyle/>
          <a:p>
            <a:r>
              <a:rPr lang="it-IT" dirty="0"/>
              <a:t>2. ER </a:t>
            </a:r>
            <a:r>
              <a:rPr lang="it-IT" dirty="0" err="1"/>
              <a:t>Diagram</a:t>
            </a:r>
            <a:endParaRPr dirty="0" err="1"/>
          </a:p>
        </p:txBody>
      </p:sp>
      <p:pic>
        <p:nvPicPr>
          <p:cNvPr id="507" name="Segnaposto contenuto 5" descr="Segnaposto contenuto 5"/>
          <p:cNvPicPr>
            <a:picLocks noChangeAspect="1"/>
          </p:cNvPicPr>
          <p:nvPr/>
        </p:nvPicPr>
        <p:blipFill>
          <a:blip r:embed="rId2"/>
          <a:srcRect l="10640" t="31387" r="26739" b="8903"/>
          <a:stretch>
            <a:fillRect/>
          </a:stretch>
        </p:blipFill>
        <p:spPr>
          <a:xfrm>
            <a:off x="3166852" y="1619187"/>
            <a:ext cx="5702698" cy="40842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1" y="0"/>
                </a:moveTo>
                <a:cubicBezTo>
                  <a:pt x="4836" y="0"/>
                  <a:pt x="0" y="4834"/>
                  <a:pt x="0" y="10799"/>
                </a:cubicBezTo>
                <a:cubicBezTo>
                  <a:pt x="0" y="16764"/>
                  <a:pt x="4836" y="21600"/>
                  <a:pt x="10801" y="21600"/>
                </a:cubicBezTo>
                <a:cubicBezTo>
                  <a:pt x="16765" y="21600"/>
                  <a:pt x="21600" y="16764"/>
                  <a:pt x="21600" y="10799"/>
                </a:cubicBezTo>
                <a:cubicBezTo>
                  <a:pt x="21600" y="4834"/>
                  <a:pt x="16765" y="0"/>
                  <a:pt x="10801" y="0"/>
                </a:cubicBezTo>
                <a:close/>
              </a:path>
            </a:pathLst>
          </a:custGeom>
          <a:ln w="19050">
            <a:solidFill>
              <a:srgbClr val="0070C0"/>
            </a:solidFill>
            <a:prstDash val="lgDash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r>
              <a:t>3. Neo4J</a:t>
            </a:r>
          </a:p>
        </p:txBody>
      </p:sp>
      <p:pic>
        <p:nvPicPr>
          <p:cNvPr id="511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263" y="4708109"/>
            <a:ext cx="3119167" cy="1170624"/>
          </a:xfrm>
          <a:prstGeom prst="rect">
            <a:avLst/>
          </a:prstGeom>
          <a:ln w="12700">
            <a:miter lim="400000"/>
          </a:ln>
        </p:spPr>
      </p:pic>
      <p:sp>
        <p:nvSpPr>
          <p:cNvPr id="512" name="CasellaDiTesto 4"/>
          <p:cNvSpPr txBox="1"/>
          <p:nvPr/>
        </p:nvSpPr>
        <p:spPr>
          <a:xfrm>
            <a:off x="327197" y="5232401"/>
            <a:ext cx="5113484" cy="617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Useful to research the relationships of the different parts of the schema</a:t>
            </a:r>
          </a:p>
        </p:txBody>
      </p:sp>
      <p:sp>
        <p:nvSpPr>
          <p:cNvPr id="513" name="Freccia in su 20"/>
          <p:cNvSpPr/>
          <p:nvPr/>
        </p:nvSpPr>
        <p:spPr>
          <a:xfrm rot="16200000">
            <a:off x="4885113" y="5196290"/>
            <a:ext cx="355602" cy="6463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5942"/>
                </a:moveTo>
                <a:lnTo>
                  <a:pt x="10800" y="0"/>
                </a:lnTo>
                <a:lnTo>
                  <a:pt x="21600" y="5942"/>
                </a:lnTo>
                <a:lnTo>
                  <a:pt x="16200" y="5942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5942"/>
                </a:lnTo>
                <a:close/>
              </a:path>
            </a:pathLst>
          </a:custGeom>
          <a:gradFill>
            <a:gsLst>
              <a:gs pos="0">
                <a:srgbClr val="3F80CE"/>
              </a:gs>
              <a:gs pos="100000">
                <a:schemeClr val="accent1">
                  <a:hueOff val="357503"/>
                  <a:satOff val="54545"/>
                  <a:lumOff val="29273"/>
                </a:schemeClr>
              </a:gs>
            </a:gsLst>
            <a:lin ang="16200000"/>
          </a:gradFill>
          <a:ln>
            <a:solidFill>
              <a:srgbClr val="4A7EBB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14" name="CasellaDiTesto 21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pic>
        <p:nvPicPr>
          <p:cNvPr id="2" name="Immagine 2">
            <a:extLst>
              <a:ext uri="{FF2B5EF4-FFF2-40B4-BE49-F238E27FC236}">
                <a16:creationId xmlns:a16="http://schemas.microsoft.com/office/drawing/2014/main" id="{22EFABDB-BC23-B5B9-01FE-3FAC281343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41" y="1318587"/>
            <a:ext cx="5962813" cy="397603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 lIns="45718" tIns="45718" rIns="45718" bIns="45718" anchor="t">
            <a:normAutofit/>
          </a:bodyPr>
          <a:lstStyle>
            <a:lvl1pPr>
              <a:defRPr sz="3200"/>
            </a:lvl1pPr>
          </a:lstStyle>
          <a:p>
            <a:r>
              <a:rPr dirty="0"/>
              <a:t>3.1</a:t>
            </a:r>
            <a:r>
              <a:rPr lang="it-IT" dirty="0"/>
              <a:t> </a:t>
            </a:r>
            <a:r>
              <a:rPr dirty="0"/>
              <a:t> Neo4J </a:t>
            </a:r>
            <a:r>
              <a:rPr lang="it-IT" dirty="0"/>
              <a:t>Dataset </a:t>
            </a:r>
            <a:r>
              <a:rPr lang="it-IT" dirty="0" err="1"/>
              <a:t>structure</a:t>
            </a:r>
            <a:endParaRPr dirty="0" err="1"/>
          </a:p>
        </p:txBody>
      </p:sp>
      <p:pic>
        <p:nvPicPr>
          <p:cNvPr id="517" name="Immagine 7" descr="Immagin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17" y="1539238"/>
            <a:ext cx="6158706" cy="4439829"/>
          </a:xfrm>
          <a:prstGeom prst="rect">
            <a:avLst/>
          </a:prstGeom>
          <a:ln w="12700">
            <a:miter lim="400000"/>
          </a:ln>
        </p:spPr>
      </p:pic>
      <p:sp>
        <p:nvSpPr>
          <p:cNvPr id="518" name="CasellaDiTesto 8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Titolo 1"/>
          <p:cNvSpPr txBox="1"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3.2 Query </a:t>
            </a:r>
          </a:p>
        </p:txBody>
      </p:sp>
      <p:pic>
        <p:nvPicPr>
          <p:cNvPr id="521" name="Immagine 5" descr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38" y="2272600"/>
            <a:ext cx="8323727" cy="2984094"/>
          </a:xfrm>
          <a:prstGeom prst="rect">
            <a:avLst/>
          </a:prstGeom>
          <a:ln w="12700">
            <a:miter lim="400000"/>
          </a:ln>
        </p:spPr>
      </p:pic>
      <p:sp>
        <p:nvSpPr>
          <p:cNvPr id="522" name="CasellaDiTesto 3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23" name="CasellaDiTesto 5"/>
          <p:cNvSpPr txBox="1"/>
          <p:nvPr/>
        </p:nvSpPr>
        <p:spPr>
          <a:xfrm>
            <a:off x="299938" y="1397218"/>
            <a:ext cx="8544122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t">
            <a:spAutoFit/>
          </a:bodyPr>
          <a:lstStyle/>
          <a:p>
            <a:r>
              <a:rPr dirty="0"/>
              <a:t>Find the articles (with at least 12 pages) that cover the most fields by the publisher who has published the most articles</a:t>
            </a:r>
            <a:r>
              <a:rPr lang="it-IT" dirty="0"/>
              <a:t> (</a:t>
            </a:r>
            <a:r>
              <a:rPr lang="it-IT" dirty="0" err="1"/>
              <a:t>assumed</a:t>
            </a:r>
            <a:r>
              <a:rPr lang="it-IT" dirty="0"/>
              <a:t> to be </a:t>
            </a:r>
            <a:r>
              <a:rPr lang="it-IT" dirty="0" err="1"/>
              <a:t>unique</a:t>
            </a:r>
            <a:r>
              <a:rPr lang="it-IT" dirty="0"/>
              <a:t>).</a:t>
            </a:r>
            <a:endParaRPr dirty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POLI">
  <a:themeElements>
    <a:clrScheme name="POL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POLI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POL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POLI">
  <a:themeElements>
    <a:clrScheme name="POL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POLI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POL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Presentazione su schermo (4:3)</PresentationFormat>
  <Slides>19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19</vt:i4>
      </vt:variant>
    </vt:vector>
  </HeadingPairs>
  <TitlesOfParts>
    <vt:vector size="20" baseType="lpstr">
      <vt:lpstr>POLI</vt:lpstr>
      <vt:lpstr>Titolo presentazione sottotitolo</vt:lpstr>
      <vt:lpstr>1. Problem presentation and assumptions:</vt:lpstr>
      <vt:lpstr>1. Problem presentation and assumptions:</vt:lpstr>
      <vt:lpstr>2. ER Diagram </vt:lpstr>
      <vt:lpstr>2. ER Diagram </vt:lpstr>
      <vt:lpstr>2. ER Diagram</vt:lpstr>
      <vt:lpstr>3. Neo4J</vt:lpstr>
      <vt:lpstr>3.1  Neo4J Dataset structure</vt:lpstr>
      <vt:lpstr>3.2 Query </vt:lpstr>
      <vt:lpstr>3.2 Results </vt:lpstr>
      <vt:lpstr>4. MongoDB</vt:lpstr>
      <vt:lpstr>4.1 Document diagram</vt:lpstr>
      <vt:lpstr>4.1 MongoDB Data Structure</vt:lpstr>
      <vt:lpstr>4.1 MongoDB Data Structure</vt:lpstr>
      <vt:lpstr>4.2 Query</vt:lpstr>
      <vt:lpstr>4.2 Results</vt:lpstr>
      <vt:lpstr>5. Spark Data Structure</vt:lpstr>
      <vt:lpstr>5.1 Query</vt:lpstr>
      <vt:lpstr>5.1 Query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Titolo presentazione sottotitolo</dc:title>
  <cp:revision>42</cp:revision>
  <dcterms:modified xsi:type="dcterms:W3CDTF">2022-12-12T20:58:23Z</dcterms:modified>
</cp:coreProperties>
</file>